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29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7CC41-0E47-46DE-8481-48F60B39C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7659E-8D69-4CFE-A786-1D3D895D1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473AB-BBAF-49BF-9269-34E1A76A9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A560-9FA1-4B7D-8B30-74E74C39717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9D1A5-C109-45C6-B285-431A47A45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FBF97-EAE6-4CD0-AB20-C590BB8FB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D309D-6C0C-40F8-BFEB-B33D1B76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6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ACEEC-A580-4C9A-8128-C5906EDCF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B62F3-A6DF-4E5A-88E1-9EEE505DD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C07EE-B4C4-4600-971D-82F078DA9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A560-9FA1-4B7D-8B30-74E74C39717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22537-F50A-4895-8A54-0D6AC9614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CAB47-DBDA-411C-86FE-FFDF50632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D309D-6C0C-40F8-BFEB-B33D1B76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5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ADB757-4C05-4D72-8F24-12CF674A8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5D8A09-F24D-4CF0-9371-70CB197D79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56345-302D-4BCD-9FBB-E7D0E4B5A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A560-9FA1-4B7D-8B30-74E74C39717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E095A-FF17-4233-85AE-3C5932BF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CE7DD-6CD4-4E33-9BFF-E7A1C923F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D309D-6C0C-40F8-BFEB-B33D1B76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3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E0D44-2DF1-48EA-A3E3-9C45AD211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999D9-A7C8-4644-AEBE-17993C5F9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806A6-6304-48D9-B6EC-F9EF2A117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A560-9FA1-4B7D-8B30-74E74C39717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7D188-047A-4723-ADAD-C1549FA01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59AA0-F2C1-463C-85BE-B4DFF5549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D309D-6C0C-40F8-BFEB-B33D1B76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1EF8-30BF-4957-B29C-87F19332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20772-02C2-4AFD-9187-B2B2713A0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D084A-234A-43A6-BF0B-AA71FCA23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A560-9FA1-4B7D-8B30-74E74C39717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B3302-C8E6-43DB-BD21-B36F7DE85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15E65-FECB-44AA-8A0E-E9483F50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D309D-6C0C-40F8-BFEB-B33D1B76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04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A49BE-45EB-41E0-A82B-C8A0D422A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21282-25D6-4313-B56F-5D674AA683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C9DFD-AFC1-4883-8150-E80B283FC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53E79-FE59-43E3-A17C-7BF8111E9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A560-9FA1-4B7D-8B30-74E74C39717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D2B0F-B4AE-4870-9520-F3799114E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BE8416-0969-4E30-A0D0-F1D466D38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D309D-6C0C-40F8-BFEB-B33D1B76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06FBD-9A7A-4C21-A94D-3157D0C28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52B77-E221-4526-AE8F-5CEB36ECD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BCC7B-4F75-4782-B255-77F440E59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C2A179-9AF4-4BB2-A1C6-8FF1689580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B539F9-0DD1-44C0-83FB-B9224FA1C7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46B-FD5F-498C-9CBC-324C49BC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A560-9FA1-4B7D-8B30-74E74C39717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7EF7F-A4D1-4F48-9D53-9A3908452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E33157-C45F-4621-BAF8-9FF50285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D309D-6C0C-40F8-BFEB-B33D1B76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7650E-A6D5-417E-B6B7-AE5F747E0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884623-A6FC-4E8C-8F9C-2F27D340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A560-9FA1-4B7D-8B30-74E74C39717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39806E-0C4F-47C0-BB43-D2ED9ACA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F7ED6A-9E2C-498F-86AB-684C8BE12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D309D-6C0C-40F8-BFEB-B33D1B76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19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8B4C5C-1F8C-4B1F-B47D-EABDACDF2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A560-9FA1-4B7D-8B30-74E74C39717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838A37-61B5-474C-9163-0ADC763B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1FDF5-AF7B-40A3-864B-D81B4D55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D309D-6C0C-40F8-BFEB-B33D1B76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57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2661A-102C-4E41-85CF-B6F54ED99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66A86-38BA-4F36-9F70-AC51BC62E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0F72FC-4D40-409B-A562-56EFA8DA8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A8C5D-15D1-409E-BD09-C7BF4366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A560-9FA1-4B7D-8B30-74E74C39717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DD6C7-4C83-46FE-BC11-6C868B8CC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6B42A-A00B-4932-B8A4-DF3B70897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D309D-6C0C-40F8-BFEB-B33D1B76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1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2EA62-B51F-4844-8A33-5BADD5E62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CDD2E-D8B9-4403-A71C-D9A8BB6D20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7CC1A-8395-4C58-97E7-C135278CC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B42B9-E7D3-43E8-86D0-44AE5956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A560-9FA1-4B7D-8B30-74E74C39717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5CE9F-967B-4BFD-935D-95C1D0581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ABBE0-1790-46B9-A7EA-8D228B443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D309D-6C0C-40F8-BFEB-B33D1B76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4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D03652-6267-429A-92A5-C896ED6D1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568BB-E72E-4981-BD88-251C0BED3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5429F-78A4-478A-AE55-7FF0840381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5A560-9FA1-4B7D-8B30-74E74C39717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CFA37-2C3C-4839-8AD3-C6BA9B575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577DC-3E57-411F-80D8-32AAB1281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D309D-6C0C-40F8-BFEB-B33D1B76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1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6B3EF-386C-436E-85B7-297C0BB553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443116-AC0D-491E-B2B0-AB7BC6E4E1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B18D27-085C-4A76-8E22-D5442431D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05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103E8-D1AA-4B74-AD7B-F4844901C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4F71D-F3AB-49C3-9A21-1C5EEB7C9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1EE06-F5BE-437A-BF9F-ED93ECCFF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F2479-4D3F-40B4-B1B5-769616B2C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176DC-68D8-448E-9130-DB7D95928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F80C1-2580-4CC3-9046-763BD09BA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78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C6D1E-3399-41E7-A4D6-B64C869EF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46BA1-130C-4EC1-82B4-16A6D2287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21DF5-CF6A-4782-92CB-6D9078596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8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3750D-8008-489F-93F7-E68C9DF9B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74D83-F8D6-4A62-BAF7-8A5CE983D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8A3C29-751B-4132-8A87-BD4ECCA0D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57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C2618-4E4D-4A3C-8FE5-1D07882C7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D4465-3ED1-45E9-B379-C29F6CA3D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07291-BC83-4F17-A6BE-0D449DA9C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36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A9918-30E7-4128-80F8-F93F512C3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E8133-5CFF-4CBA-91F8-71BB54CEE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EAB3E-A0F9-4405-9D2C-17B05F98B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0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D0B9-F309-40A1-A313-A4B293F3C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FD58C-E122-42C4-9D52-8D5737032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3E1BCB-6B23-43E8-AF27-7652A16D4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0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36308-1FAF-42E2-BDCC-FD69D4F45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0B760-AD3E-414D-A90F-E3A37CC95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B219A1-C72D-4BF1-A787-4C15ED9FC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85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8041F-1219-4C76-9366-97133BFF5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BDF9-9244-4E30-9858-1F6A1AB75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13F574-EA33-4A81-9D5D-15CAC55B3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62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6F59-57E6-40B7-BB6A-FF7676079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64829-04C7-4C86-8597-F6F28B53F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16C9C5-F05E-4CA0-8810-6F53A9D42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31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D296A-F34A-40A8-A251-D4FCE8C5C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B6FCA-151C-4494-ADED-11E7F8BC3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E5EED7-2BD7-4426-A1FA-FCB3A1FCA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88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37A98-8DF7-4008-AD55-368DEE58A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A880F-C4E8-4BEC-AE58-8FCC0D9F2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F7637-7BCB-4A00-A1F8-F370CEBA9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00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4E77-CCF1-4824-BAFB-C778F511C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E21AE-EC54-411A-A997-F9EDC624C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B6AFFA-40C2-492F-B023-913793A4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30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42B76-795C-4877-9C5B-63E48B26F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C571B-AE83-4B13-A5E7-3283EEF8F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4B206-4AD1-471C-B1C5-0653F0180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08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DF54-3F20-4E49-9C49-01AF35D5B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A65CE-E032-4805-8748-DB97DE776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E0E63C-E46F-468E-BC3C-04417CB62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44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AB369-AB1D-4C20-B487-D1ADF8B46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03CB9-9BCF-42B0-8AB8-65752E585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A0F85-4707-498E-A419-002C541CE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11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F2CB7-E77E-4E65-8FAA-CDE1B9CFE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FD057-DB26-4D6E-9FF1-8C49F41CC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38219-41E7-4AA8-8034-F33E6D4CC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63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45DA-520C-41CA-9062-03D47613A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12517-4EA3-4A56-AB5D-2D3DD33AB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253C20-BBF8-4190-AB6A-F3951D50D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81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Phennapa K.</dc:creator>
  <cp:lastModifiedBy>Apon Numnuam</cp:lastModifiedBy>
  <cp:revision>2</cp:revision>
  <dcterms:created xsi:type="dcterms:W3CDTF">2022-01-18T08:06:43Z</dcterms:created>
  <dcterms:modified xsi:type="dcterms:W3CDTF">2022-02-28T03:34:49Z</dcterms:modified>
</cp:coreProperties>
</file>