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311" r:id="rId44"/>
    <p:sldId id="312" r:id="rId45"/>
    <p:sldId id="313" r:id="rId46"/>
    <p:sldId id="314" r:id="rId47"/>
    <p:sldId id="299" r:id="rId48"/>
    <p:sldId id="300" r:id="rId49"/>
    <p:sldId id="301" r:id="rId50"/>
    <p:sldId id="302" r:id="rId51"/>
    <p:sldId id="315" r:id="rId52"/>
    <p:sldId id="316" r:id="rId53"/>
    <p:sldId id="317" r:id="rId54"/>
    <p:sldId id="318" r:id="rId55"/>
    <p:sldId id="319" r:id="rId56"/>
    <p:sldId id="303" r:id="rId57"/>
    <p:sldId id="304" r:id="rId58"/>
    <p:sldId id="305" r:id="rId59"/>
    <p:sldId id="306" r:id="rId60"/>
    <p:sldId id="307" r:id="rId61"/>
    <p:sldId id="308" r:id="rId62"/>
    <p:sldId id="309" r:id="rId63"/>
    <p:sldId id="310" r:id="rId64"/>
    <p:sldId id="279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46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24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E5A36-DEF9-4F07-BFBB-1D57F1A3E2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6F0479-D973-4D08-86AB-2B7D14E5DB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7B95D2-5D84-49F4-AB35-1B7AD5B26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E2160-8235-4B3A-B35A-7C0A205B5012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54DCE-B29A-4464-A956-6B72C5C17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95CF8-DCCE-4C11-811A-72E31DA65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533B1-BA5E-4F1A-BB06-44BBF16D2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381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E2AEB-D8AA-45BA-8FC7-222F97E36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F8BDB9-FAC5-459A-95A1-32FDEE767F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7A3670-B60D-4280-B5ED-CBA0CF763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E2160-8235-4B3A-B35A-7C0A205B5012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E531CC-1CC6-4F3E-BE23-3519A207D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CE6E6E-3B9A-40EF-9345-6146425AE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533B1-BA5E-4F1A-BB06-44BBF16D2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964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E07695-C114-4877-9149-B1657642EA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04EE11-7C9E-4580-9469-8D6F515CE7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2AE3E-F9B6-4B6A-8E29-0791BE585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E2160-8235-4B3A-B35A-7C0A205B5012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D874CA-633F-4B39-A698-7A7A9BDD1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39D464-A50F-4513-91D5-36FD8544A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533B1-BA5E-4F1A-BB06-44BBF16D2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360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562E8-7FFF-48C5-8A36-45AB199BB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A525AD-94FB-499C-9283-7CD4D1D072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44358D-99CC-468F-8F41-27A993617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E2160-8235-4B3A-B35A-7C0A205B5012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BA241-D561-4922-AC68-32F8B39FE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82CB1-8E1C-4482-8DB3-A0B50F472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533B1-BA5E-4F1A-BB06-44BBF16D2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838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AB82B-7652-4B09-84DF-F05E8016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B1E1BF-6DCA-476C-A1F6-90CD839A2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A60EB0-8D9B-48E2-836A-2A35F8D7C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E2160-8235-4B3A-B35A-7C0A205B5012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90B2F6-1E30-4534-84B9-0EBBFBB7E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68B6B-9719-492F-9946-93D85FC44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533B1-BA5E-4F1A-BB06-44BBF16D2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060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9ADD1-D260-4FCE-BACC-C77995909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D33B68-328C-4F10-BC9B-BD7C957973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21954E-548B-463B-89E2-AA75216ECC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7E18C8-92EB-414D-8510-642587C78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E2160-8235-4B3A-B35A-7C0A205B5012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6171C-8340-455B-B701-28ECD78E6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11BF06-F3E6-4155-82C6-370CE5306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533B1-BA5E-4F1A-BB06-44BBF16D2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51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9EC4F-C6A8-440F-8F07-ACCC7BEC3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AA392F-2220-490B-8E95-C11CAA5A78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73E7F2-7B54-4A36-A045-70FA79F2E4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1776CF-1DEA-4271-82E6-03D1F5D2CE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1D6F2C-DD94-458B-9831-F421F797E4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3DD70B-6BD0-405B-ADF6-165779B3A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E2160-8235-4B3A-B35A-7C0A205B5012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6B96F9-7354-47B0-A048-0001E226E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AB1057-86F9-4992-970D-28C81C0FE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533B1-BA5E-4F1A-BB06-44BBF16D2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964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BE838-C777-4849-BCAE-2C14DE5C1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A43C15-9E2A-4471-90CC-1A5415254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E2160-8235-4B3A-B35A-7C0A205B5012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7B88E2-BF69-4680-8387-D839F1C5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51D445-57D6-448C-8B19-D9C2B202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533B1-BA5E-4F1A-BB06-44BBF16D2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795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4AD682-5733-4B3D-983B-3F6E7E6C6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E2160-8235-4B3A-B35A-7C0A205B5012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37C5A6-4FC1-41F7-A31D-178A17A9F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1666EC-16D1-413F-9D14-DC043188E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533B1-BA5E-4F1A-BB06-44BBF16D2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20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9270C-E737-48B7-B765-0C4BC533A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669186-1001-4A2D-843F-EA68903ED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F519A3-4DEB-4865-BC95-732CC0A60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7612DB-C5E6-4239-A3D2-9F971412D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E2160-8235-4B3A-B35A-7C0A205B5012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5D9D5B-06EF-4D07-B4A6-1D9DF3339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DC7995-31C4-447D-A5A9-1BA42BF5F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533B1-BA5E-4F1A-BB06-44BBF16D2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665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C3C48-DA25-4610-990D-65E3748EE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5FFB91-A516-434D-ABFF-276E83ECFE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CE871E-AF0A-46D1-A2DB-21C8A7061C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565363-1522-4C08-B7A1-C0A4934DB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E2160-8235-4B3A-B35A-7C0A205B5012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54755B-64F6-4D8F-8C21-A4489178F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2FFD3D-F747-4F4B-A2F2-7B7A58E75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533B1-BA5E-4F1A-BB06-44BBF16D2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947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78EEA8-E842-4B02-838A-5F46BEE1F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EFAAD9-469E-457D-9BB6-DD671A1C78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8A6-B432-4017-9CBB-8439FE081C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9E2160-8235-4B3A-B35A-7C0A205B5012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092B9B-926E-44D1-B310-07A42A13E9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DB90BE-30BF-4931-A814-E77E846F67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533B1-BA5E-4F1A-BB06-44BBF16D2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576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20347-2903-4565-89C3-18354DFCD0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AD4E33-826D-49B5-B48E-CB906B428A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2F0A66-4F32-422C-9D60-F282BC9D9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353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158C3-2A45-4BF6-BEC2-B94F9CA19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91F8D9-95BB-4F57-A82A-450E4DE1BB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0949A2-1673-44B4-8B9B-D9D993D53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76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6A731-7A89-4FCC-B120-B2A9E5142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804271-B94C-469E-994B-F54FBC2187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4F7921-12ED-4128-B231-F4625780F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221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DF8C9-7008-4DA2-81D8-CE9C6A188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0C6A8-72A6-4050-A421-D599E1A332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6DF199-5CCD-42FD-8EDA-C79D572DF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426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86F92-50BF-4CDE-885E-878EB52BB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CC8F4-780A-46E4-B533-A778602F34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97006A-8061-40BB-BB8B-EDCACF1FA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0802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9C492-E291-4F27-A73A-B6953D48D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BF066-283B-418B-B2BF-1D6A9E8EAF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CFF05C-506D-4A51-B69A-9E24B089F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13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9A296-8AEE-43B7-9898-9CC9EBA1F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B3818-6031-4AFF-9EBC-5A447178B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F0AD86-E551-4011-9613-BD366B6AD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7503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ED200-3BD3-40F4-9F16-AC91A04F0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87FA5B-051E-4D1A-8A55-FCD1F69C0C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78DEA3-73CA-47F8-9BB6-62DAFDFFF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5596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DD708-50CF-48B5-ADE7-B5DFD8977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BF9124-B0F0-4CBD-89CB-15C3C91ECD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0AA509-F2D1-4DB5-928D-E2C7454DF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7771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4B83E-9587-4B6D-B156-30088D89C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070A6-FAC2-42C1-9D16-7CAB3948D9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716C2E-0DAE-4E44-A58A-1D4B72655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088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9748F-8D2B-476E-8E4E-3D47C97B8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6F48AE-5E51-4AF8-816D-F68770E9D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2A8300-1698-4173-91B7-0840A9C40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170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03E70-2661-407C-840F-D2E00F302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2A81E-9C95-40A4-963D-56B588AC77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336613-6A1D-4A91-A08F-2FF9A6B10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6203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C7F25-4FF4-45E6-A218-991103238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21791-82FA-4DAF-8DF4-2679B62B70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715FAD-D469-4A5D-8EE2-80AD84D8E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3205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4FF7C-D537-4C76-8533-6224BA8D5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616639-1F3B-4D64-BD37-0F2D6EB9BB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5E1271-DC03-4CDF-8F9F-2B1FA2B4A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6805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BF2EF-D8F2-4538-98D3-A4EE86DDF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80F113-EA93-490F-A0B2-32B4522539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E7612D-E74C-4433-B051-2B0FC4D87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7221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5AD98-8DA5-4697-8234-BE1CC1B3A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639AC-5DD3-4196-80FB-94F8D5B6F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02E93C-F5B2-4B93-9244-A02836688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5727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5EA4D-AFBE-433B-9314-14E7344C9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173E1-7829-411D-A090-A8288C0E4D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C35648-7C75-4F4C-9D7A-F717DCF82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684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CC0B1-32D5-471A-9F3C-62B085D6A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4F3C0-BD76-43AF-B860-B65BC5BD1E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2F242A-680F-42CE-98F8-73A5D7267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2038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04C9A-27BB-425D-A20B-50DFF1BE4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354F2-499E-427F-B8CF-66F311CCFA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CE3A72-AA77-4D5F-A645-DCC7F16B5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265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70667-79FD-470F-BE8C-1F46075E0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E925C-8716-4CC4-9FE6-1471592501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1B9E19-7C28-4E17-8FB8-1AF63570F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5910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87F63-7AC3-4131-80B0-4C2C81C52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A2E26-3FC4-4B3F-A13A-07097BB787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97E7DF-F00F-4149-80EF-DA62B4510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9111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4C2E6-BE3C-4C48-A312-23B0B635A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545DF-7ED1-4F89-A3FB-820674D921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3CCD91-6A9F-44C1-8832-A2A7E5471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826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EF67D-E490-4714-99C2-3B64AC6FB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AF7EB-2771-4E63-B94A-4329F00E8D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AFA13C-0638-424A-A777-B9832556D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2999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EACF3-1C28-46B2-80FE-4846A09CB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811B7C-8360-4228-99C2-6A641BA9F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396EB9-A88B-46D2-BD8A-0683CFB3B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4231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3826E-511C-42A5-91B9-133E2974D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9BEB6-ACA6-46C6-9AD2-9774AA018F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A5E331-E621-4107-B7DF-F28765D0F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8750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8CD4C-B64D-46AA-AFCC-403A2D2D4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EFAB8-5C21-4F78-9FC7-41F507DD69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A2DD1E-9AC0-4FC3-A414-BF8D2B8ED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0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6EF91-E777-4A42-BAE2-1A7B04B7C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CDDF71-3B63-4B7C-82E4-6A01C7B833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049E52-55F5-4A21-9C4F-058B2C963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201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017BB-A60A-4347-A7E0-5253DC170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B4981-74D6-47B7-93D6-1F93270F37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2B34E7-9D70-4A62-8BB5-B00F30C1F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5307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27810-D94D-435E-91CB-BD2BF027D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6CF7A-D8EB-4099-B5B0-3D8BF1AD1D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7EC204-5C0F-4F8D-8E35-AD44452AF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100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C7490-5DCF-4A65-9C6A-BBD2D7421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29A8E5-ACE8-48D3-8ED4-F991B4E8F8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4B1858-103A-4790-AF3B-83DD5623D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3537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C8A01-59A2-4931-ADD6-F977AE0E3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3E95AC-E3DF-439D-9CBD-8C7F554113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A2D1A0-F747-4680-83C1-6E0B04507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4150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9F5C1-C658-4B31-8380-2228D60FA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BE28A-5C33-4D5E-A5B6-AFDC92550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86FA30-09A4-498C-9638-A68D18161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7386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16508-A518-4CE7-8E79-B8425961A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C68CD-2D07-47DC-8F52-134FCE61F6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6F58FE-E1DC-4F4A-9A46-536436EEA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384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2279F-210A-4B04-B0D1-84BA36617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3CB799-C0AF-4542-8F9B-ACF54FE16D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1744B1-87C8-4415-9A09-382B20D46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5962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6E657-8692-4939-B407-D4F9DE4BA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BFE71-9381-40E3-8376-4853796950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3EFE49-91C1-4288-B336-9C90C4B0C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4189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CEFFD-756C-47D7-B079-50CA3B432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A09CA1-8441-4C5F-BF1E-46C2ECB355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A311FD-783C-4356-81CC-DEA315C38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221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74EA8-38EE-4D19-B74E-DCDC07655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66A325-88E9-4980-BF25-B6F63ED24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35ADDE-E34F-4B6E-A279-B5745D5AC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1360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0A498-4E45-42A9-930F-E9D1BAE5F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692EB6-1CBB-4F84-B19C-26D397C74C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FA6D98-CCC4-475F-ADB8-05B8488E6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7906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B0D51-EF0B-4992-9770-C2B12B2F9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78C9E3-B40C-482E-898D-2A66A29F43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D1AD13-A09B-4395-A6F5-CD55048DF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9562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88FEE-5EE0-40E8-8C82-D00B2D634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63016B-8608-430E-AF36-9038CA7B4D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A536D6-D9EE-4BDE-A4D5-6D5368944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292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26B43-AB58-4C5D-BAF0-492BB8764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30222-F540-4992-A01B-7190139F51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F40F95-B90E-4ED4-BADD-613A62A66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4999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037E1-3390-4B3C-B0A7-6BEA685E6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6A1E5D-1D7A-42F5-B9FC-477C03837A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564BCE-4EBA-44E0-BD4E-845DBF1AC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902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ED59A-CA58-4256-8069-44D90579C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35586-A9A8-400D-A47E-3FC77732A3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0357BF-87BD-4A5E-AE18-E2BB3D838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0248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BCCD8-166C-4DD4-B08B-3C305CC43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74FF8-D5ED-4C21-BF02-FDE3881F7F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6CBA31-61F6-4C94-9564-F170F76CB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575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709E6-D384-450E-86DB-1BF15149B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6C21BF-F661-48AC-8A0A-A1F33DF28E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5AA85E-3EF9-4147-90F3-48AF9C4F0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1761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F122F-DD98-4A1C-9A20-5380DBFC8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BCBA0-2547-4394-B1D1-54C8AA6819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653683-A8C5-44B7-BCEE-28610A070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3448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04D4E-306E-4D83-AA35-BB84D1A57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F10966-8539-4D33-8989-ACF92A09A0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6E3F24-B817-4DB7-B01A-6CBF36A67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991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9C594-56CD-41AF-8D8E-8D731AA84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266B2-711A-46F0-901B-A8A4B0D3B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33792A-9249-40B7-92D5-632DA003B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6992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8B352-2944-477C-A26C-9C204A885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83D13E-02DD-41E0-8618-E443E69D3C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77B633-A5C1-4F45-AE9A-7C71B8752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7008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25E68-DF2B-4E37-AD8B-67271C248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B1427-CA4C-4A6D-B800-DC93AA2C25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41D5C2-7DD4-412F-9E2C-F6E555B77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7380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1A40-6781-43C9-B181-30923DBAD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96C088-BB94-484C-8CFB-3A7E8A1298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3FA210-E0B4-414A-BB01-C78D331DC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7763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669FF-2E65-47FB-BCB6-743E05795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59CFC1-1EEB-4C03-9602-089F93129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F1EB06-8714-4C3D-9996-DBA674B37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8207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169E6-65A9-4A54-AD84-989D052ED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C595EB-F172-4772-860B-7918F8BAF0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5943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F6419-253B-40D8-9A85-0BA7A08BC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91214-C75D-4B40-A415-F1712EE28A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8492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A720C-90EF-4C41-93A0-56FF60475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00259-5164-4B2D-83F8-AC7DB35D9C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840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11FF4-A029-4F88-871A-07C13A938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19072A-2DCC-4285-B8F4-4D1F46A376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E52E38-EF8A-4339-8A33-0C8391AAC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5219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C4623-03FC-4551-AC90-53FCF9577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DC7F82-A285-416A-BF3F-FB71A556D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00821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61880-D3FD-4B35-83CD-7574FA92E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96035-5C89-40B8-A312-6B8607EC4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80506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35E71-60B6-4AFA-A371-36B9F9275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A93F55-961E-4675-B120-9B59AB8FCA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55471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71936-0E97-45F2-8F0D-2F52F1941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B5ACE-BF6E-4CED-AEDF-F71693DB8F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4772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81D8A-62A3-4FC9-B0D4-FA4333577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1E99BC-151C-490E-AA12-C56EBFE932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126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1F132-2BEB-4DE3-A42C-5E05C9DAB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5BFD0F-EFB9-4B5E-B860-D78FE7654B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B03637-1B22-4E88-8C60-E42DF7AC9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995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9A26E-FD4D-474F-B13C-8A0EF0A05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D0CA4-A847-43CD-91F3-B6B1DA9C96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B3AC51-2301-4728-910B-6127CC16E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1513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0C688-8927-4ED2-9D85-EBA0C4540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BEBFA8-8EAC-47AB-AE4E-3998FF475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6D23EC-9759-459B-AEBA-BC86B5B56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5780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0</Words>
  <Application>Microsoft Office PowerPoint</Application>
  <PresentationFormat>Widescreen</PresentationFormat>
  <Paragraphs>0</Paragraphs>
  <Slides>64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Phennapa K.</dc:creator>
  <cp:lastModifiedBy>CHONGDEE BURANACHAI (จงดี บูรณชัย)</cp:lastModifiedBy>
  <cp:revision>1</cp:revision>
  <dcterms:created xsi:type="dcterms:W3CDTF">2022-01-17T09:00:34Z</dcterms:created>
  <dcterms:modified xsi:type="dcterms:W3CDTF">2022-03-03T04:06:09Z</dcterms:modified>
</cp:coreProperties>
</file>