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0BB0C-7E7F-4C54-BC8B-3426D56E2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DB4CF-15F8-4645-989C-19A5F24D1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56015-CF7B-4CAD-A139-80F400DA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09DA0-A990-418F-AFD3-E4C94905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02C53-A3DE-4764-9C91-3E151422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1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5B12-F160-4525-B34E-C6271B9F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A7769-DC10-4263-8866-C0D829502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35BA-2BA6-48E6-BC3C-5D3CDEBA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8F06F-B3E7-448F-9AEE-1AE6AD29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BB73A-8DA7-4780-B20F-61D922E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79B74-EB30-4D48-AACC-8A6139F4D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FAE02-ED90-4D5F-97ED-C43CEC683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1F752-E893-4031-874C-59C6A40A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5295-A989-4DD9-8086-811F4B50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EA472-57B0-43E5-B390-5A51F7EC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965F-A8B9-4342-B4EA-40CAE557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78EDB-1B25-4B39-8BA3-5A0167E4B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8E7A4-7C66-4A12-8B90-C0DBB2BD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C8F4D-4FDF-45AE-8C53-CCE36125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74B73-54DD-4D49-9608-7906F837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D4B-1EDC-41C1-ADEF-9FAE9778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FD542-2E7C-48E3-8317-E83841697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C796-754F-4193-86F6-27028C21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9B792-5BB2-455E-85CF-BC088775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C8E32-3143-4778-B54E-A40DE4D6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BFAE-3A89-44F9-A0FE-7F8191DE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C2AFF-D54F-448C-8AE5-120CAA4B4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5188C-84C6-4C79-BBA1-7E78A05B1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8EE4A-B53F-4E87-96D6-58F1A25C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8B1B-8A3E-42E2-A502-FE7A7C61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D37E8-DF4B-4368-93ED-AC9CE377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8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30DF-8FBC-490C-A793-2EBA3484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FBB32-3071-467E-B657-1CDF902EC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CC9F2-3E7E-4338-A248-6644EEBCA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DFA50-4D9B-4E4B-B9A7-D57B18C6C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F1486-6387-4844-8B82-843740D39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D9E3BD-0056-4C97-B041-3F934ECC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CCE3D-A049-4C12-90C7-12D740E9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B6F34-7CE5-4082-83D0-61C24F89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2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306EA-95D9-4DFD-801E-D211904C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46299-9BC7-4D08-8B9F-34B32BF6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63980-F07F-4821-887D-3EDCCE31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60039-8E45-4055-AB9D-98FC1469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3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443CE-5659-40B2-BFCB-13FC590B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D290D-2F0C-4DD5-A043-261F555F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AA9A0-0A43-433B-BF68-C47C8829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0D44-CEFA-4030-96CF-6058C159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555F-C32C-43AA-92F0-8F0E1CA60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4353C-DBC3-4F71-9446-737E05B2E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65286-C1D5-44D8-A2B3-EC24BC1B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61967-D658-4E3D-AD6B-20ECFA99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6BAD6-A10C-4197-A3DE-C42BE25A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8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003F-7753-4C1D-ADE8-A99A0ACC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09147E-DF1B-4A2B-A0A8-3E1E03F9B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8D308-A8A5-459C-9C2D-1F11D4323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244D6-28E6-43DB-91C5-1E943764F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58020-DBE1-4FE8-8F36-B9419EC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23B92-91F8-4DE0-BB76-4EE0F198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A8C17-2601-44A0-8D62-4A665CF8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A9C0C-6F6C-4F28-AB18-E6C97227F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92220-DDF9-4CB9-80BD-1A7DE5C87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5ACDD-7E1E-4A72-84A1-C65FB3FE3D9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89D86-951E-4327-BA1D-3C3F74691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174E8-4282-4356-A183-DE4B27DC8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17A57-4477-4F55-8F8E-08A14BA0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F01B-7574-40DB-B85E-35E89D03F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E4B52-312A-4F05-BE91-DC88683BC4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F2F23-8016-4A62-B0E2-1BC088FD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1EB5-B38F-41D2-A2DE-DA6575E2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F243-9AC9-4714-929D-5C42F9D2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E5DFF-D8D0-4A87-98F9-05F761AF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E2710-2E0A-43E8-9020-6756C149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67468-0330-4DC8-81B2-F30B8013B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15C63-1DE4-46E4-87CC-A01193C46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5EEC-9E1A-42C0-9BBB-C05EC776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5A75-275C-4521-8969-964A9E53D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6B250-805F-49FF-ABBA-A32400E3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6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AC6D-9A4E-419C-80E3-BDF530C5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616EC-26DB-412D-AA5F-371AE45EB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65ED2-F136-4201-813A-F4ABCF4DC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25CD-032D-43FF-B739-A331FFD1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631C-CE50-47C2-83BF-030391EEC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ACDD2-1069-4D1E-A2B2-78E4C88A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46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B638-C4C8-4F6F-8B8F-0784D9F9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5080C-F1FE-48F2-B28C-EE8DA7A47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0C2F4-1C6D-4949-B1E9-18793C6F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74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C0F40-7267-42B7-B9FC-DC155420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8D936-6BA5-4FA0-80CD-8BA371DC6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6E9E0-BEA6-45B8-84A1-90A915B7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28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6379-68F5-4913-9136-24D2F8052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F0EB-092D-4773-8880-848EA8216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3B548-04DF-449C-B245-82D219297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2E48-A2BF-4A0D-A502-3E4D5D2F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56EB7-9C3F-451A-9DC3-8B555BE3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AE6D0-673E-4939-9B92-6E2136A7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3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EA25-D846-4303-BF16-0159B48F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472F-90EC-463F-8BBD-2693B5CA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B6AF1-BA67-4F77-969D-382325D7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066F-8B6A-46E3-95B8-47CC66D2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224CA-81AD-4100-869A-6FEC74B71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9F984-E800-476B-8DBC-9F2D2213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7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4CD0-DF01-4604-A346-841F5B46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CF76-D272-42FE-8A94-7925BF41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EB52F-EC25-4228-A53A-E76D0A23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5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E300-5844-42C4-A658-A81026EE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640F2-3403-4DD4-A605-C7082D8F1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6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189AA-5401-4EDB-9307-B4D5B98E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E86D5-AF6E-45C4-8EEE-139DA3B63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4E56-6C8C-44DD-B895-9BB0DEE6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4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CA8F-6936-4E59-B63E-2E13D8B4C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FB52-FF07-4F35-A270-AB782AE30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68F84-DC06-4981-94C4-FB29EB60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8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2C52-657C-4E80-ADB6-0C7C40B5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9DF88-65B7-4188-A93B-B8092AF39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0768D-274E-4BF0-9DB8-C5D8EE7EC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6CC9-57AD-4ED2-9E67-AC5EF1C5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5174-55B9-45A7-9FDA-3F24D333C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9CB7A-CDF8-4FFD-99EA-D79ABDB1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0FCD-B678-4925-B009-C4F14200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3BEEF-928F-47B2-BEF4-3153DC936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F857A-0FD6-4EAC-8B61-438EFDE7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71EA-2980-406C-ABBF-99F2632D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9262-C9F2-4033-A564-B0C153E8F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44B7C-02F0-417E-845C-D2C877AB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26E3-60A4-43EF-8984-BF3BD00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86B98-1AD2-4E19-B1D6-CF9C41A68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20755-3772-4FDC-9825-4511EB12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Phennapa K.</dc:creator>
  <cp:lastModifiedBy>CHONGDEE BURANACHAI (จงดี บูรณชัย)</cp:lastModifiedBy>
  <cp:revision>1</cp:revision>
  <dcterms:created xsi:type="dcterms:W3CDTF">2022-01-12T07:58:17Z</dcterms:created>
  <dcterms:modified xsi:type="dcterms:W3CDTF">2022-03-03T04:12:30Z</dcterms:modified>
</cp:coreProperties>
</file>