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372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99276" y="4058411"/>
            <a:ext cx="2039112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3905" y="2100196"/>
            <a:ext cx="2910356" cy="322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40722" y="3314281"/>
            <a:ext cx="5784215" cy="1216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702F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6225" y="1706079"/>
            <a:ext cx="4170045" cy="5036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329" y="1691043"/>
            <a:ext cx="3768725" cy="4798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8349" y="609117"/>
            <a:ext cx="5681700" cy="99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848" y="2778181"/>
            <a:ext cx="5017135" cy="399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png"/><Relationship Id="rId21" Type="http://schemas.openxmlformats.org/officeDocument/2006/relationships/image" Target="../media/image6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0974" y="923544"/>
            <a:ext cx="1825880" cy="2142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263" y="798474"/>
            <a:ext cx="7770495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3600" spc="-30" dirty="0">
                <a:solidFill>
                  <a:srgbClr val="000000"/>
                </a:solidFill>
              </a:rPr>
              <a:t>Why </a:t>
            </a:r>
            <a:r>
              <a:rPr sz="3600" spc="-5" dirty="0">
                <a:solidFill>
                  <a:srgbClr val="000000"/>
                </a:solidFill>
              </a:rPr>
              <a:t>do </a:t>
            </a:r>
            <a:r>
              <a:rPr sz="3600" spc="-20" dirty="0">
                <a:solidFill>
                  <a:srgbClr val="000000"/>
                </a:solidFill>
              </a:rPr>
              <a:t>you </a:t>
            </a:r>
            <a:r>
              <a:rPr sz="3600" spc="-10" dirty="0">
                <a:solidFill>
                  <a:srgbClr val="000000"/>
                </a:solidFill>
              </a:rPr>
              <a:t>need </a:t>
            </a:r>
            <a:r>
              <a:rPr sz="3600" spc="-30" dirty="0">
                <a:solidFill>
                  <a:srgbClr val="000000"/>
                </a:solidFill>
              </a:rPr>
              <a:t>to </a:t>
            </a:r>
            <a:r>
              <a:rPr sz="3600" spc="-5" dirty="0">
                <a:solidFill>
                  <a:srgbClr val="000000"/>
                </a:solidFill>
              </a:rPr>
              <a:t>learn </a:t>
            </a:r>
            <a:r>
              <a:rPr sz="3600" spc="-10" dirty="0">
                <a:solidFill>
                  <a:srgbClr val="000000"/>
                </a:solidFill>
              </a:rPr>
              <a:t>how </a:t>
            </a:r>
            <a:r>
              <a:rPr sz="3600" spc="-30" dirty="0">
                <a:solidFill>
                  <a:srgbClr val="000000"/>
                </a:solidFill>
              </a:rPr>
              <a:t>to  </a:t>
            </a:r>
            <a:r>
              <a:rPr sz="3600" spc="-15" dirty="0">
                <a:solidFill>
                  <a:srgbClr val="000000"/>
                </a:solidFill>
              </a:rPr>
              <a:t>write </a:t>
            </a:r>
            <a:r>
              <a:rPr sz="3600" dirty="0">
                <a:solidFill>
                  <a:srgbClr val="000000"/>
                </a:solidFill>
              </a:rPr>
              <a:t>a </a:t>
            </a:r>
            <a:r>
              <a:rPr sz="3600" spc="-20" dirty="0">
                <a:solidFill>
                  <a:srgbClr val="000000"/>
                </a:solidFill>
              </a:rPr>
              <a:t>research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paper?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54380" y="2177795"/>
            <a:ext cx="4285615" cy="4546600"/>
          </a:xfrm>
          <a:custGeom>
            <a:avLst/>
            <a:gdLst/>
            <a:ahLst/>
            <a:cxnLst/>
            <a:rect l="l" t="t" r="r" b="b"/>
            <a:pathLst>
              <a:path w="4285615" h="4546600">
                <a:moveTo>
                  <a:pt x="4279392" y="0"/>
                </a:moveTo>
                <a:lnTo>
                  <a:pt x="6096" y="0"/>
                </a:lnTo>
                <a:lnTo>
                  <a:pt x="0" y="7619"/>
                </a:lnTo>
                <a:lnTo>
                  <a:pt x="0" y="4539995"/>
                </a:lnTo>
                <a:lnTo>
                  <a:pt x="6096" y="4546092"/>
                </a:lnTo>
                <a:lnTo>
                  <a:pt x="4279392" y="4546092"/>
                </a:lnTo>
                <a:lnTo>
                  <a:pt x="4285488" y="4539995"/>
                </a:lnTo>
                <a:lnTo>
                  <a:pt x="4285488" y="4532376"/>
                </a:lnTo>
                <a:lnTo>
                  <a:pt x="28956" y="4532376"/>
                </a:lnTo>
                <a:lnTo>
                  <a:pt x="13716" y="4517136"/>
                </a:lnTo>
                <a:lnTo>
                  <a:pt x="28956" y="4517136"/>
                </a:lnTo>
                <a:lnTo>
                  <a:pt x="28956" y="28955"/>
                </a:lnTo>
                <a:lnTo>
                  <a:pt x="13715" y="28955"/>
                </a:lnTo>
                <a:lnTo>
                  <a:pt x="28956" y="15239"/>
                </a:lnTo>
                <a:lnTo>
                  <a:pt x="4285488" y="15239"/>
                </a:lnTo>
                <a:lnTo>
                  <a:pt x="4285488" y="7619"/>
                </a:lnTo>
                <a:lnTo>
                  <a:pt x="4279392" y="0"/>
                </a:lnTo>
                <a:close/>
              </a:path>
              <a:path w="4285615" h="4546600">
                <a:moveTo>
                  <a:pt x="28956" y="4517136"/>
                </a:moveTo>
                <a:lnTo>
                  <a:pt x="13716" y="4517136"/>
                </a:lnTo>
                <a:lnTo>
                  <a:pt x="28956" y="4532376"/>
                </a:lnTo>
                <a:lnTo>
                  <a:pt x="28956" y="4517136"/>
                </a:lnTo>
                <a:close/>
              </a:path>
              <a:path w="4285615" h="4546600">
                <a:moveTo>
                  <a:pt x="4256532" y="4517136"/>
                </a:moveTo>
                <a:lnTo>
                  <a:pt x="28956" y="4517136"/>
                </a:lnTo>
                <a:lnTo>
                  <a:pt x="28956" y="4532376"/>
                </a:lnTo>
                <a:lnTo>
                  <a:pt x="4256532" y="4532376"/>
                </a:lnTo>
                <a:lnTo>
                  <a:pt x="4256532" y="4517136"/>
                </a:lnTo>
                <a:close/>
              </a:path>
              <a:path w="4285615" h="4546600">
                <a:moveTo>
                  <a:pt x="4256532" y="15239"/>
                </a:moveTo>
                <a:lnTo>
                  <a:pt x="4256532" y="4532376"/>
                </a:lnTo>
                <a:lnTo>
                  <a:pt x="4271772" y="4517136"/>
                </a:lnTo>
                <a:lnTo>
                  <a:pt x="4285488" y="4517136"/>
                </a:lnTo>
                <a:lnTo>
                  <a:pt x="4285488" y="28955"/>
                </a:lnTo>
                <a:lnTo>
                  <a:pt x="4271772" y="28955"/>
                </a:lnTo>
                <a:lnTo>
                  <a:pt x="4256532" y="15239"/>
                </a:lnTo>
                <a:close/>
              </a:path>
              <a:path w="4285615" h="4546600">
                <a:moveTo>
                  <a:pt x="4285488" y="4517136"/>
                </a:moveTo>
                <a:lnTo>
                  <a:pt x="4271772" y="4517136"/>
                </a:lnTo>
                <a:lnTo>
                  <a:pt x="4256532" y="4532376"/>
                </a:lnTo>
                <a:lnTo>
                  <a:pt x="4285488" y="4532376"/>
                </a:lnTo>
                <a:lnTo>
                  <a:pt x="4285488" y="4517136"/>
                </a:lnTo>
                <a:close/>
              </a:path>
              <a:path w="4285615" h="4546600">
                <a:moveTo>
                  <a:pt x="28956" y="15239"/>
                </a:moveTo>
                <a:lnTo>
                  <a:pt x="13715" y="28955"/>
                </a:lnTo>
                <a:lnTo>
                  <a:pt x="28956" y="28955"/>
                </a:lnTo>
                <a:lnTo>
                  <a:pt x="28956" y="15239"/>
                </a:lnTo>
                <a:close/>
              </a:path>
              <a:path w="4285615" h="4546600">
                <a:moveTo>
                  <a:pt x="4256532" y="15239"/>
                </a:moveTo>
                <a:lnTo>
                  <a:pt x="28956" y="15239"/>
                </a:lnTo>
                <a:lnTo>
                  <a:pt x="28956" y="28955"/>
                </a:lnTo>
                <a:lnTo>
                  <a:pt x="4256532" y="28955"/>
                </a:lnTo>
                <a:lnTo>
                  <a:pt x="4256532" y="15239"/>
                </a:lnTo>
                <a:close/>
              </a:path>
              <a:path w="4285615" h="4546600">
                <a:moveTo>
                  <a:pt x="4285488" y="15239"/>
                </a:moveTo>
                <a:lnTo>
                  <a:pt x="4256532" y="15239"/>
                </a:lnTo>
                <a:lnTo>
                  <a:pt x="4271772" y="28955"/>
                </a:lnTo>
                <a:lnTo>
                  <a:pt x="4285488" y="28955"/>
                </a:lnTo>
                <a:lnTo>
                  <a:pt x="4285488" y="15239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6594" y="2205329"/>
            <a:ext cx="4062095" cy="4267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95"/>
              </a:spcBef>
              <a:buSzPct val="96000"/>
              <a:buFont typeface="Wingdings"/>
              <a:buChar char=""/>
              <a:tabLst>
                <a:tab pos="266065" algn="l"/>
              </a:tabLst>
            </a:pPr>
            <a:r>
              <a:rPr sz="2400" spc="-5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college, </a:t>
            </a:r>
            <a:r>
              <a:rPr sz="2400" spc="-15" dirty="0">
                <a:latin typeface="Carlito"/>
                <a:cs typeface="Carlito"/>
              </a:rPr>
              <a:t>you </a:t>
            </a:r>
            <a:r>
              <a:rPr sz="2400" spc="-5" dirty="0">
                <a:latin typeface="Carlito"/>
                <a:cs typeface="Carlito"/>
              </a:rPr>
              <a:t>will be </a:t>
            </a:r>
            <a:r>
              <a:rPr sz="2400" spc="-20" dirty="0">
                <a:latin typeface="Carlito"/>
                <a:cs typeface="Carlito"/>
              </a:rPr>
              <a:t>asked 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write </a:t>
            </a:r>
            <a:r>
              <a:rPr sz="2400" b="1" i="1" spc="-15" dirty="0">
                <a:latin typeface="Carlito"/>
                <a:cs typeface="Carlito"/>
              </a:rPr>
              <a:t>many </a:t>
            </a:r>
            <a:r>
              <a:rPr sz="2400" spc="-15" dirty="0">
                <a:latin typeface="Carlito"/>
                <a:cs typeface="Carlito"/>
              </a:rPr>
              <a:t>research papers, 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you </a:t>
            </a:r>
            <a:r>
              <a:rPr sz="2400" spc="-5" dirty="0">
                <a:latin typeface="Carlito"/>
                <a:cs typeface="Carlito"/>
              </a:rPr>
              <a:t>need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learn </a:t>
            </a:r>
            <a:r>
              <a:rPr sz="2400" spc="-10" dirty="0">
                <a:latin typeface="Carlito"/>
                <a:cs typeface="Carlito"/>
              </a:rPr>
              <a:t>what  goes </a:t>
            </a:r>
            <a:r>
              <a:rPr sz="2400" spc="-20" dirty="0">
                <a:latin typeface="Carlito"/>
                <a:cs typeface="Carlito"/>
              </a:rPr>
              <a:t>into </a:t>
            </a:r>
            <a:r>
              <a:rPr sz="2400" spc="-5" dirty="0">
                <a:latin typeface="Carlito"/>
                <a:cs typeface="Carlito"/>
              </a:rPr>
              <a:t>writing a </a:t>
            </a:r>
            <a:r>
              <a:rPr sz="2400" spc="-10" dirty="0">
                <a:latin typeface="Carlito"/>
                <a:cs typeface="Carlito"/>
              </a:rPr>
              <a:t>successful  </a:t>
            </a:r>
            <a:r>
              <a:rPr sz="2400" spc="-50" dirty="0">
                <a:latin typeface="Carlito"/>
                <a:cs typeface="Carlito"/>
              </a:rPr>
              <a:t>paper.</a:t>
            </a:r>
            <a:endParaRPr sz="2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500"/>
              </a:spcBef>
              <a:buSzPct val="96000"/>
              <a:buFont typeface="Wingdings"/>
              <a:buChar char=""/>
              <a:tabLst>
                <a:tab pos="266065" algn="l"/>
              </a:tabLst>
            </a:pPr>
            <a:r>
              <a:rPr sz="2400" spc="-5">
                <a:latin typeface="Carlito"/>
                <a:cs typeface="Carlito"/>
              </a:rPr>
              <a:t>This </a:t>
            </a:r>
            <a:r>
              <a:rPr sz="2400" spc="-15" smtClean="0">
                <a:latin typeface="Carlito"/>
                <a:cs typeface="Carlito"/>
              </a:rPr>
              <a:t>presentation  </a:t>
            </a:r>
            <a:r>
              <a:rPr sz="2400" spc="-5" dirty="0">
                <a:latin typeface="Carlito"/>
                <a:cs typeface="Carlito"/>
              </a:rPr>
              <a:t>will </a:t>
            </a:r>
            <a:r>
              <a:rPr sz="2400" spc="-10" dirty="0">
                <a:latin typeface="Carlito"/>
                <a:cs typeface="Carlito"/>
              </a:rPr>
              <a:t>give </a:t>
            </a:r>
            <a:r>
              <a:rPr sz="2400" spc="-15" dirty="0">
                <a:latin typeface="Carlito"/>
                <a:cs typeface="Carlito"/>
              </a:rPr>
              <a:t>you step-by-step  </a:t>
            </a:r>
            <a:r>
              <a:rPr sz="2400" spc="-10" dirty="0">
                <a:latin typeface="Carlito"/>
                <a:cs typeface="Carlito"/>
              </a:rPr>
              <a:t>directions </a:t>
            </a:r>
            <a:r>
              <a:rPr sz="2400" spc="-5" dirty="0">
                <a:latin typeface="Carlito"/>
                <a:cs typeface="Carlito"/>
              </a:rPr>
              <a:t>on </a:t>
            </a:r>
            <a:r>
              <a:rPr sz="2400" spc="-10" dirty="0">
                <a:latin typeface="Carlito"/>
                <a:cs typeface="Carlito"/>
              </a:rPr>
              <a:t>how </a:t>
            </a:r>
            <a:r>
              <a:rPr sz="2400" spc="-15" dirty="0">
                <a:latin typeface="Carlito"/>
                <a:cs typeface="Carlito"/>
              </a:rPr>
              <a:t>most </a:t>
            </a:r>
            <a:r>
              <a:rPr sz="2400" spc="-10" dirty="0">
                <a:latin typeface="Carlito"/>
                <a:cs typeface="Carlito"/>
              </a:rPr>
              <a:t>high  </a:t>
            </a:r>
            <a:r>
              <a:rPr sz="2400" spc="-5" dirty="0">
                <a:latin typeface="Carlito"/>
                <a:cs typeface="Carlito"/>
              </a:rPr>
              <a:t>school and </a:t>
            </a:r>
            <a:r>
              <a:rPr sz="2400" spc="-10" dirty="0">
                <a:latin typeface="Carlito"/>
                <a:cs typeface="Carlito"/>
              </a:rPr>
              <a:t>college  </a:t>
            </a:r>
            <a:r>
              <a:rPr sz="2400" spc="-20" dirty="0">
                <a:latin typeface="Carlito"/>
                <a:cs typeface="Carlito"/>
              </a:rPr>
              <a:t>teachers/professors </a:t>
            </a:r>
            <a:r>
              <a:rPr sz="2400" spc="-10" dirty="0">
                <a:latin typeface="Carlito"/>
                <a:cs typeface="Carlito"/>
              </a:rPr>
              <a:t>expect </a:t>
            </a:r>
            <a:r>
              <a:rPr sz="2400" spc="-15" dirty="0">
                <a:latin typeface="Carlito"/>
                <a:cs typeface="Carlito"/>
              </a:rPr>
              <a:t>you  to </a:t>
            </a:r>
            <a:r>
              <a:rPr sz="2400" spc="-10" dirty="0">
                <a:latin typeface="Carlito"/>
                <a:cs typeface="Carlito"/>
              </a:rPr>
              <a:t>write </a:t>
            </a:r>
            <a:r>
              <a:rPr sz="2400" spc="-5" dirty="0">
                <a:latin typeface="Carlito"/>
                <a:cs typeface="Carlito"/>
              </a:rPr>
              <a:t>a basic </a:t>
            </a:r>
            <a:r>
              <a:rPr sz="2400" spc="-15" dirty="0">
                <a:latin typeface="Carlito"/>
                <a:cs typeface="Carlito"/>
              </a:rPr>
              <a:t>research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50" dirty="0">
                <a:latin typeface="Carlito"/>
                <a:cs typeface="Carlito"/>
              </a:rPr>
              <a:t>paper.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6911340"/>
            <a:ext cx="9142730" cy="405765"/>
            <a:chOff x="457200" y="6911340"/>
            <a:chExt cx="9142730" cy="405765"/>
          </a:xfrm>
        </p:grpSpPr>
        <p:sp>
          <p:nvSpPr>
            <p:cNvPr id="7" name="object 7"/>
            <p:cNvSpPr/>
            <p:nvPr/>
          </p:nvSpPr>
          <p:spPr>
            <a:xfrm>
              <a:off x="457200" y="6920484"/>
              <a:ext cx="1963420" cy="396240"/>
            </a:xfrm>
            <a:custGeom>
              <a:avLst/>
              <a:gdLst/>
              <a:ahLst/>
              <a:cxnLst/>
              <a:rect l="l" t="t" r="r" b="b"/>
              <a:pathLst>
                <a:path w="1963420" h="396240">
                  <a:moveTo>
                    <a:pt x="1962912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962912" y="396240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6915912"/>
              <a:ext cx="1728470" cy="396240"/>
            </a:xfrm>
            <a:custGeom>
              <a:avLst/>
              <a:gdLst/>
              <a:ahLst/>
              <a:cxnLst/>
              <a:rect l="l" t="t" r="r" b="b"/>
              <a:pathLst>
                <a:path w="1728470" h="396240">
                  <a:moveTo>
                    <a:pt x="1728216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728216" y="3962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6915912"/>
              <a:ext cx="1728470" cy="396240"/>
            </a:xfrm>
            <a:custGeom>
              <a:avLst/>
              <a:gdLst/>
              <a:ahLst/>
              <a:cxnLst/>
              <a:rect l="l" t="t" r="r" b="b"/>
              <a:pathLst>
                <a:path w="1728470" h="396240">
                  <a:moveTo>
                    <a:pt x="1728216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728216" y="3962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6911340"/>
              <a:ext cx="1739264" cy="405765"/>
            </a:xfrm>
            <a:custGeom>
              <a:avLst/>
              <a:gdLst/>
              <a:ahLst/>
              <a:cxnLst/>
              <a:rect l="l" t="t" r="r" b="b"/>
              <a:pathLst>
                <a:path w="1739264" h="405765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405383"/>
                  </a:lnTo>
                  <a:lnTo>
                    <a:pt x="1738884" y="405383"/>
                  </a:lnTo>
                  <a:lnTo>
                    <a:pt x="1738884" y="402335"/>
                  </a:lnTo>
                  <a:lnTo>
                    <a:pt x="9143" y="402335"/>
                  </a:lnTo>
                  <a:lnTo>
                    <a:pt x="4572" y="397763"/>
                  </a:lnTo>
                  <a:lnTo>
                    <a:pt x="9143" y="3977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405765">
                  <a:moveTo>
                    <a:pt x="9143" y="397763"/>
                  </a:moveTo>
                  <a:lnTo>
                    <a:pt x="4572" y="397763"/>
                  </a:lnTo>
                  <a:lnTo>
                    <a:pt x="9143" y="402335"/>
                  </a:lnTo>
                  <a:lnTo>
                    <a:pt x="9143" y="397763"/>
                  </a:lnTo>
                  <a:close/>
                </a:path>
                <a:path w="1739264" h="405765">
                  <a:moveTo>
                    <a:pt x="1729739" y="397763"/>
                  </a:moveTo>
                  <a:lnTo>
                    <a:pt x="9143" y="397763"/>
                  </a:lnTo>
                  <a:lnTo>
                    <a:pt x="9143" y="402335"/>
                  </a:lnTo>
                  <a:lnTo>
                    <a:pt x="1729739" y="402335"/>
                  </a:lnTo>
                  <a:lnTo>
                    <a:pt x="1729739" y="397763"/>
                  </a:lnTo>
                  <a:close/>
                </a:path>
                <a:path w="1739264" h="405765">
                  <a:moveTo>
                    <a:pt x="1729739" y="4571"/>
                  </a:moveTo>
                  <a:lnTo>
                    <a:pt x="1729739" y="402335"/>
                  </a:lnTo>
                  <a:lnTo>
                    <a:pt x="1734312" y="397763"/>
                  </a:lnTo>
                  <a:lnTo>
                    <a:pt x="1738884" y="3977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405765">
                  <a:moveTo>
                    <a:pt x="1738884" y="397763"/>
                  </a:moveTo>
                  <a:lnTo>
                    <a:pt x="1734312" y="397763"/>
                  </a:lnTo>
                  <a:lnTo>
                    <a:pt x="1729739" y="402335"/>
                  </a:lnTo>
                  <a:lnTo>
                    <a:pt x="1738884" y="402335"/>
                  </a:lnTo>
                  <a:lnTo>
                    <a:pt x="1738884" y="397763"/>
                  </a:lnTo>
                  <a:close/>
                </a:path>
                <a:path w="1739264" h="405765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405765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405765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6915912"/>
              <a:ext cx="1728470" cy="396240"/>
            </a:xfrm>
            <a:custGeom>
              <a:avLst/>
              <a:gdLst/>
              <a:ahLst/>
              <a:cxnLst/>
              <a:rect l="l" t="t" r="r" b="b"/>
              <a:pathLst>
                <a:path w="1728470" h="396240">
                  <a:moveTo>
                    <a:pt x="1728216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728216" y="3962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6915912"/>
              <a:ext cx="1961514" cy="396240"/>
            </a:xfrm>
            <a:custGeom>
              <a:avLst/>
              <a:gdLst/>
              <a:ahLst/>
              <a:cxnLst/>
              <a:rect l="l" t="t" r="r" b="b"/>
              <a:pathLst>
                <a:path w="1961515" h="396240">
                  <a:moveTo>
                    <a:pt x="1961388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961388" y="39624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155947" y="457200"/>
            <a:ext cx="1739264" cy="403860"/>
          </a:xfrm>
          <a:custGeom>
            <a:avLst/>
            <a:gdLst/>
            <a:ahLst/>
            <a:cxnLst/>
            <a:rect l="l" t="t" r="r" b="b"/>
            <a:pathLst>
              <a:path w="1739264" h="403859">
                <a:moveTo>
                  <a:pt x="9143" y="0"/>
                </a:moveTo>
                <a:lnTo>
                  <a:pt x="0" y="0"/>
                </a:lnTo>
                <a:lnTo>
                  <a:pt x="0" y="402335"/>
                </a:lnTo>
                <a:lnTo>
                  <a:pt x="1524" y="403859"/>
                </a:lnTo>
                <a:lnTo>
                  <a:pt x="1737360" y="403859"/>
                </a:lnTo>
                <a:lnTo>
                  <a:pt x="1738884" y="402335"/>
                </a:lnTo>
                <a:lnTo>
                  <a:pt x="1738884" y="399288"/>
                </a:lnTo>
                <a:lnTo>
                  <a:pt x="9143" y="399288"/>
                </a:lnTo>
                <a:lnTo>
                  <a:pt x="4572" y="394716"/>
                </a:lnTo>
                <a:lnTo>
                  <a:pt x="9143" y="394716"/>
                </a:lnTo>
                <a:lnTo>
                  <a:pt x="9143" y="6096"/>
                </a:lnTo>
                <a:lnTo>
                  <a:pt x="4572" y="6096"/>
                </a:lnTo>
                <a:lnTo>
                  <a:pt x="9143" y="0"/>
                </a:lnTo>
                <a:close/>
              </a:path>
              <a:path w="1739264" h="403859">
                <a:moveTo>
                  <a:pt x="9143" y="394716"/>
                </a:moveTo>
                <a:lnTo>
                  <a:pt x="4572" y="394716"/>
                </a:lnTo>
                <a:lnTo>
                  <a:pt x="9143" y="399288"/>
                </a:lnTo>
                <a:lnTo>
                  <a:pt x="9143" y="394716"/>
                </a:lnTo>
                <a:close/>
              </a:path>
              <a:path w="1739264" h="403859">
                <a:moveTo>
                  <a:pt x="1729739" y="394716"/>
                </a:moveTo>
                <a:lnTo>
                  <a:pt x="9143" y="394716"/>
                </a:lnTo>
                <a:lnTo>
                  <a:pt x="9143" y="399288"/>
                </a:lnTo>
                <a:lnTo>
                  <a:pt x="1729739" y="399288"/>
                </a:lnTo>
                <a:lnTo>
                  <a:pt x="1729739" y="394716"/>
                </a:lnTo>
                <a:close/>
              </a:path>
              <a:path w="1739264" h="403859">
                <a:moveTo>
                  <a:pt x="1729739" y="0"/>
                </a:moveTo>
                <a:lnTo>
                  <a:pt x="1729739" y="399288"/>
                </a:lnTo>
                <a:lnTo>
                  <a:pt x="1734312" y="394716"/>
                </a:lnTo>
                <a:lnTo>
                  <a:pt x="1738884" y="394716"/>
                </a:lnTo>
                <a:lnTo>
                  <a:pt x="1738884" y="6096"/>
                </a:lnTo>
                <a:lnTo>
                  <a:pt x="1734312" y="6096"/>
                </a:lnTo>
                <a:lnTo>
                  <a:pt x="1729739" y="0"/>
                </a:lnTo>
                <a:close/>
              </a:path>
              <a:path w="1739264" h="403859">
                <a:moveTo>
                  <a:pt x="1738884" y="394716"/>
                </a:moveTo>
                <a:lnTo>
                  <a:pt x="1734312" y="394716"/>
                </a:lnTo>
                <a:lnTo>
                  <a:pt x="1729739" y="399288"/>
                </a:lnTo>
                <a:lnTo>
                  <a:pt x="1738884" y="399288"/>
                </a:lnTo>
                <a:lnTo>
                  <a:pt x="1738884" y="394716"/>
                </a:lnTo>
                <a:close/>
              </a:path>
              <a:path w="1739264" h="403859">
                <a:moveTo>
                  <a:pt x="9143" y="0"/>
                </a:moveTo>
                <a:lnTo>
                  <a:pt x="4572" y="6096"/>
                </a:lnTo>
                <a:lnTo>
                  <a:pt x="9143" y="6096"/>
                </a:lnTo>
                <a:lnTo>
                  <a:pt x="9143" y="0"/>
                </a:lnTo>
                <a:close/>
              </a:path>
              <a:path w="1739264" h="403859">
                <a:moveTo>
                  <a:pt x="1729739" y="0"/>
                </a:moveTo>
                <a:lnTo>
                  <a:pt x="9143" y="0"/>
                </a:lnTo>
                <a:lnTo>
                  <a:pt x="9143" y="6096"/>
                </a:lnTo>
                <a:lnTo>
                  <a:pt x="1729739" y="6096"/>
                </a:lnTo>
                <a:lnTo>
                  <a:pt x="1729739" y="0"/>
                </a:lnTo>
                <a:close/>
              </a:path>
              <a:path w="1739264" h="403859">
                <a:moveTo>
                  <a:pt x="1738884" y="0"/>
                </a:moveTo>
                <a:lnTo>
                  <a:pt x="1729739" y="0"/>
                </a:lnTo>
                <a:lnTo>
                  <a:pt x="1734312" y="6096"/>
                </a:lnTo>
                <a:lnTo>
                  <a:pt x="1738884" y="6096"/>
                </a:lnTo>
                <a:lnTo>
                  <a:pt x="17388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57200" y="457200"/>
          <a:ext cx="9144632" cy="397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1735454"/>
                <a:gridCol w="1734185"/>
                <a:gridCol w="1739264"/>
                <a:gridCol w="1967229"/>
              </a:tblGrid>
              <a:tr h="397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5334000" y="2133600"/>
            <a:ext cx="4025949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60"/>
                </a:solidFill>
                <a:latin typeface="Carlito"/>
                <a:cs typeface="Carlito"/>
              </a:rPr>
              <a:t>Learning</a:t>
            </a:r>
            <a:r>
              <a:rPr sz="2400" b="1" spc="-25" dirty="0">
                <a:solidFill>
                  <a:srgbClr val="001F60"/>
                </a:solidFill>
                <a:latin typeface="Carlito"/>
                <a:cs typeface="Carlito"/>
              </a:rPr>
              <a:t> </a:t>
            </a:r>
            <a:r>
              <a:rPr sz="2400" b="1" spc="-35" dirty="0">
                <a:solidFill>
                  <a:srgbClr val="001F60"/>
                </a:solidFill>
                <a:latin typeface="Carlito"/>
                <a:cs typeface="Carlito"/>
              </a:rPr>
              <a:t>Targets: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How </a:t>
            </a:r>
            <a:r>
              <a:rPr sz="2400" spc="-15" dirty="0">
                <a:solidFill>
                  <a:srgbClr val="001F60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001F60"/>
                </a:solidFill>
                <a:latin typeface="Carlito"/>
                <a:cs typeface="Carlito"/>
              </a:rPr>
              <a:t>choose </a:t>
            </a:r>
            <a:r>
              <a:rPr sz="2400" dirty="0">
                <a:solidFill>
                  <a:srgbClr val="001F60"/>
                </a:solidFill>
                <a:latin typeface="Carlito"/>
                <a:cs typeface="Carlito"/>
              </a:rPr>
              <a:t>a</a:t>
            </a:r>
            <a:r>
              <a:rPr sz="2400" spc="-15" dirty="0">
                <a:solidFill>
                  <a:srgbClr val="001F6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topic?</a:t>
            </a:r>
            <a:endParaRPr sz="2400">
              <a:latin typeface="Carlito"/>
              <a:cs typeface="Carlito"/>
            </a:endParaRPr>
          </a:p>
          <a:p>
            <a:pPr marL="355600" marR="75819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How </a:t>
            </a:r>
            <a:r>
              <a:rPr sz="2400" spc="-15" dirty="0">
                <a:solidFill>
                  <a:srgbClr val="001F60"/>
                </a:solidFill>
                <a:latin typeface="Carlito"/>
                <a:cs typeface="Carlito"/>
              </a:rPr>
              <a:t>to </a:t>
            </a: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write </a:t>
            </a:r>
            <a:r>
              <a:rPr sz="2400" dirty="0">
                <a:solidFill>
                  <a:srgbClr val="001F60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001F60"/>
                </a:solidFill>
                <a:latin typeface="Carlito"/>
                <a:cs typeface="Carlito"/>
              </a:rPr>
              <a:t>thesis or  </a:t>
            </a: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introductory</a:t>
            </a:r>
            <a:r>
              <a:rPr sz="2400" spc="-95" dirty="0">
                <a:solidFill>
                  <a:srgbClr val="001F6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001F60"/>
                </a:solidFill>
                <a:latin typeface="Carlito"/>
                <a:cs typeface="Carlito"/>
              </a:rPr>
              <a:t>statement?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5" dirty="0">
                <a:solidFill>
                  <a:srgbClr val="001F60"/>
                </a:solidFill>
                <a:latin typeface="Carlito"/>
                <a:cs typeface="Carlito"/>
              </a:rPr>
              <a:t>Understand </a:t>
            </a:r>
            <a:r>
              <a:rPr sz="2400" spc="-5" dirty="0">
                <a:solidFill>
                  <a:srgbClr val="001F60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001F60"/>
                </a:solidFill>
                <a:latin typeface="Carlito"/>
                <a:cs typeface="Carlito"/>
              </a:rPr>
              <a:t>difference  </a:t>
            </a:r>
            <a:r>
              <a:rPr sz="2400" spc="-5" dirty="0">
                <a:solidFill>
                  <a:srgbClr val="001F60"/>
                </a:solidFill>
                <a:latin typeface="Carlito"/>
                <a:cs typeface="Carlito"/>
              </a:rPr>
              <a:t>bet. plagiarism </a:t>
            </a:r>
            <a:r>
              <a:rPr sz="2400" dirty="0">
                <a:solidFill>
                  <a:srgbClr val="001F60"/>
                </a:solidFill>
                <a:latin typeface="Carlito"/>
                <a:cs typeface="Carlito"/>
              </a:rPr>
              <a:t>and</a:t>
            </a:r>
            <a:r>
              <a:rPr sz="2400" spc="-95" dirty="0">
                <a:solidFill>
                  <a:srgbClr val="001F6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acceptable  </a:t>
            </a:r>
            <a:r>
              <a:rPr sz="2400" spc="-5" dirty="0">
                <a:solidFill>
                  <a:srgbClr val="001F60"/>
                </a:solidFill>
                <a:latin typeface="Carlito"/>
                <a:cs typeface="Carlito"/>
              </a:rPr>
              <a:t>plagiarism</a:t>
            </a:r>
            <a:endParaRPr sz="2400">
              <a:latin typeface="Carlito"/>
              <a:cs typeface="Carlito"/>
            </a:endParaRPr>
          </a:p>
          <a:p>
            <a:pPr marL="355600" marR="58483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001F60"/>
                </a:solidFill>
                <a:latin typeface="Carlito"/>
                <a:cs typeface="Carlito"/>
              </a:rPr>
              <a:t>Learn </a:t>
            </a: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how </a:t>
            </a:r>
            <a:r>
              <a:rPr sz="2400" spc="-15" dirty="0">
                <a:solidFill>
                  <a:srgbClr val="001F60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001F60"/>
                </a:solidFill>
                <a:latin typeface="Carlito"/>
                <a:cs typeface="Carlito"/>
              </a:rPr>
              <a:t>use  </a:t>
            </a: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“parenthetical</a:t>
            </a:r>
            <a:r>
              <a:rPr sz="2400" spc="-65" dirty="0">
                <a:solidFill>
                  <a:srgbClr val="001F60"/>
                </a:solidFill>
                <a:latin typeface="Carlito"/>
                <a:cs typeface="Carlito"/>
              </a:rPr>
              <a:t> </a:t>
            </a:r>
            <a:r>
              <a:rPr sz="2400" spc="-30" dirty="0">
                <a:solidFill>
                  <a:srgbClr val="001F60"/>
                </a:solidFill>
                <a:latin typeface="Carlito"/>
                <a:cs typeface="Carlito"/>
              </a:rPr>
              <a:t>notations.”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5" dirty="0">
                <a:solidFill>
                  <a:srgbClr val="001F60"/>
                </a:solidFill>
                <a:latin typeface="Carlito"/>
                <a:cs typeface="Carlito"/>
              </a:rPr>
              <a:t>Bibliography </a:t>
            </a:r>
            <a:r>
              <a:rPr sz="2400" dirty="0">
                <a:solidFill>
                  <a:srgbClr val="001F60"/>
                </a:solidFill>
                <a:latin typeface="Carlito"/>
                <a:cs typeface="Carlito"/>
              </a:rPr>
              <a:t>&amp; </a:t>
            </a: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proper</a:t>
            </a:r>
            <a:r>
              <a:rPr sz="2400" spc="-45" dirty="0">
                <a:solidFill>
                  <a:srgbClr val="001F6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60"/>
                </a:solidFill>
                <a:latin typeface="Carlito"/>
                <a:cs typeface="Carlito"/>
              </a:rPr>
              <a:t>format</a:t>
            </a:r>
            <a:r>
              <a:rPr sz="2400" spc="-10" dirty="0">
                <a:solidFill>
                  <a:srgbClr val="0070BF"/>
                </a:solidFill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1953895" cy="6611620"/>
            </a:xfrm>
            <a:custGeom>
              <a:avLst/>
              <a:gdLst/>
              <a:ahLst/>
              <a:cxnLst/>
              <a:rect l="l" t="t" r="r" b="b"/>
              <a:pathLst>
                <a:path w="1953895" h="6611620">
                  <a:moveTo>
                    <a:pt x="1953768" y="0"/>
                  </a:moveTo>
                  <a:lnTo>
                    <a:pt x="0" y="0"/>
                  </a:lnTo>
                  <a:lnTo>
                    <a:pt x="0" y="6611111"/>
                  </a:lnTo>
                  <a:lnTo>
                    <a:pt x="1953768" y="6611111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1961514" cy="6619240"/>
            </a:xfrm>
            <a:custGeom>
              <a:avLst/>
              <a:gdLst/>
              <a:ahLst/>
              <a:cxnLst/>
              <a:rect l="l" t="t" r="r" b="b"/>
              <a:pathLst>
                <a:path w="1961514" h="6619240">
                  <a:moveTo>
                    <a:pt x="0" y="6606540"/>
                  </a:moveTo>
                  <a:lnTo>
                    <a:pt x="0" y="6618732"/>
                  </a:lnTo>
                  <a:lnTo>
                    <a:pt x="1961388" y="6618732"/>
                  </a:lnTo>
                  <a:lnTo>
                    <a:pt x="1961388" y="6612635"/>
                  </a:lnTo>
                  <a:lnTo>
                    <a:pt x="7620" y="6612635"/>
                  </a:lnTo>
                  <a:lnTo>
                    <a:pt x="0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7620"/>
                  </a:lnTo>
                  <a:lnTo>
                    <a:pt x="0" y="6606540"/>
                  </a:lnTo>
                  <a:lnTo>
                    <a:pt x="7620" y="6612635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6606540"/>
                  </a:moveTo>
                  <a:lnTo>
                    <a:pt x="7620" y="6606540"/>
                  </a:lnTo>
                  <a:lnTo>
                    <a:pt x="7620" y="6612635"/>
                  </a:lnTo>
                  <a:lnTo>
                    <a:pt x="1949196" y="6612635"/>
                  </a:lnTo>
                  <a:lnTo>
                    <a:pt x="1949196" y="660654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1949196" y="6612635"/>
                  </a:lnTo>
                  <a:lnTo>
                    <a:pt x="1955291" y="6606540"/>
                  </a:lnTo>
                  <a:lnTo>
                    <a:pt x="1961388" y="6606540"/>
                  </a:lnTo>
                  <a:lnTo>
                    <a:pt x="1961388" y="7620"/>
                  </a:lnTo>
                  <a:lnTo>
                    <a:pt x="1955292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6606540"/>
                  </a:moveTo>
                  <a:lnTo>
                    <a:pt x="1955291" y="6606540"/>
                  </a:lnTo>
                  <a:lnTo>
                    <a:pt x="1949196" y="6612635"/>
                  </a:lnTo>
                  <a:lnTo>
                    <a:pt x="1961388" y="6612635"/>
                  </a:lnTo>
                  <a:lnTo>
                    <a:pt x="1961388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1949196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0"/>
                  </a:moveTo>
                  <a:lnTo>
                    <a:pt x="1949196" y="0"/>
                  </a:lnTo>
                  <a:lnTo>
                    <a:pt x="1955292" y="7620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539" y="749946"/>
              <a:ext cx="1482725" cy="1439545"/>
            </a:xfrm>
            <a:custGeom>
              <a:avLst/>
              <a:gdLst/>
              <a:ahLst/>
              <a:cxnLst/>
              <a:rect l="l" t="t" r="r" b="b"/>
              <a:pathLst>
                <a:path w="1482725" h="1439545">
                  <a:moveTo>
                    <a:pt x="729692" y="0"/>
                  </a:moveTo>
                  <a:lnTo>
                    <a:pt x="685482" y="774"/>
                  </a:lnTo>
                  <a:lnTo>
                    <a:pt x="641357" y="4250"/>
                  </a:lnTo>
                  <a:lnTo>
                    <a:pt x="597452" y="10432"/>
                  </a:lnTo>
                  <a:lnTo>
                    <a:pt x="553901" y="19327"/>
                  </a:lnTo>
                  <a:lnTo>
                    <a:pt x="510838" y="30940"/>
                  </a:lnTo>
                  <a:lnTo>
                    <a:pt x="468399" y="45278"/>
                  </a:lnTo>
                  <a:lnTo>
                    <a:pt x="426717" y="62345"/>
                  </a:lnTo>
                  <a:lnTo>
                    <a:pt x="385928" y="82148"/>
                  </a:lnTo>
                  <a:lnTo>
                    <a:pt x="346166" y="104693"/>
                  </a:lnTo>
                  <a:lnTo>
                    <a:pt x="307566" y="129986"/>
                  </a:lnTo>
                  <a:lnTo>
                    <a:pt x="270262" y="158032"/>
                  </a:lnTo>
                  <a:lnTo>
                    <a:pt x="234388" y="188837"/>
                  </a:lnTo>
                  <a:lnTo>
                    <a:pt x="200410" y="221894"/>
                  </a:lnTo>
                  <a:lnTo>
                    <a:pt x="169071" y="256603"/>
                  </a:lnTo>
                  <a:lnTo>
                    <a:pt x="140375" y="292832"/>
                  </a:lnTo>
                  <a:lnTo>
                    <a:pt x="114329" y="330447"/>
                  </a:lnTo>
                  <a:lnTo>
                    <a:pt x="90937" y="369315"/>
                  </a:lnTo>
                  <a:lnTo>
                    <a:pt x="70206" y="409304"/>
                  </a:lnTo>
                  <a:lnTo>
                    <a:pt x="52139" y="450281"/>
                  </a:lnTo>
                  <a:lnTo>
                    <a:pt x="36742" y="492113"/>
                  </a:lnTo>
                  <a:lnTo>
                    <a:pt x="24021" y="534667"/>
                  </a:lnTo>
                  <a:lnTo>
                    <a:pt x="13981" y="577811"/>
                  </a:lnTo>
                  <a:lnTo>
                    <a:pt x="6628" y="621410"/>
                  </a:lnTo>
                  <a:lnTo>
                    <a:pt x="1965" y="665334"/>
                  </a:lnTo>
                  <a:lnTo>
                    <a:pt x="0" y="709448"/>
                  </a:lnTo>
                  <a:lnTo>
                    <a:pt x="736" y="753620"/>
                  </a:lnTo>
                  <a:lnTo>
                    <a:pt x="4179" y="797718"/>
                  </a:lnTo>
                  <a:lnTo>
                    <a:pt x="10335" y="841607"/>
                  </a:lnTo>
                  <a:lnTo>
                    <a:pt x="19209" y="885156"/>
                  </a:lnTo>
                  <a:lnTo>
                    <a:pt x="30805" y="928232"/>
                  </a:lnTo>
                  <a:lnTo>
                    <a:pt x="45130" y="970701"/>
                  </a:lnTo>
                  <a:lnTo>
                    <a:pt x="62189" y="1012431"/>
                  </a:lnTo>
                  <a:lnTo>
                    <a:pt x="81986" y="1053289"/>
                  </a:lnTo>
                  <a:lnTo>
                    <a:pt x="104527" y="1093142"/>
                  </a:lnTo>
                  <a:lnTo>
                    <a:pt x="129818" y="1131858"/>
                  </a:lnTo>
                  <a:lnTo>
                    <a:pt x="157863" y="1169303"/>
                  </a:lnTo>
                  <a:lnTo>
                    <a:pt x="188668" y="1205345"/>
                  </a:lnTo>
                  <a:lnTo>
                    <a:pt x="221733" y="1239155"/>
                  </a:lnTo>
                  <a:lnTo>
                    <a:pt x="256462" y="1270353"/>
                  </a:lnTo>
                  <a:lnTo>
                    <a:pt x="292721" y="1298933"/>
                  </a:lnTo>
                  <a:lnTo>
                    <a:pt x="330377" y="1324888"/>
                  </a:lnTo>
                  <a:lnTo>
                    <a:pt x="369293" y="1348211"/>
                  </a:lnTo>
                  <a:lnTo>
                    <a:pt x="409336" y="1368894"/>
                  </a:lnTo>
                  <a:lnTo>
                    <a:pt x="450371" y="1386931"/>
                  </a:lnTo>
                  <a:lnTo>
                    <a:pt x="492263" y="1402315"/>
                  </a:lnTo>
                  <a:lnTo>
                    <a:pt x="534878" y="1415038"/>
                  </a:lnTo>
                  <a:lnTo>
                    <a:pt x="578081" y="1425094"/>
                  </a:lnTo>
                  <a:lnTo>
                    <a:pt x="621738" y="1432475"/>
                  </a:lnTo>
                  <a:lnTo>
                    <a:pt x="665713" y="1437175"/>
                  </a:lnTo>
                  <a:lnTo>
                    <a:pt x="709873" y="1439186"/>
                  </a:lnTo>
                  <a:lnTo>
                    <a:pt x="754083" y="1438502"/>
                  </a:lnTo>
                  <a:lnTo>
                    <a:pt x="798207" y="1435115"/>
                  </a:lnTo>
                  <a:lnTo>
                    <a:pt x="842113" y="1429019"/>
                  </a:lnTo>
                  <a:lnTo>
                    <a:pt x="885664" y="1420206"/>
                  </a:lnTo>
                  <a:lnTo>
                    <a:pt x="928727" y="1408670"/>
                  </a:lnTo>
                  <a:lnTo>
                    <a:pt x="971166" y="1394403"/>
                  </a:lnTo>
                  <a:lnTo>
                    <a:pt x="1012848" y="1377399"/>
                  </a:lnTo>
                  <a:lnTo>
                    <a:pt x="1053637" y="1357649"/>
                  </a:lnTo>
                  <a:lnTo>
                    <a:pt x="1093399" y="1335148"/>
                  </a:lnTo>
                  <a:lnTo>
                    <a:pt x="1131999" y="1309889"/>
                  </a:lnTo>
                  <a:lnTo>
                    <a:pt x="1169303" y="1281863"/>
                  </a:lnTo>
                  <a:lnTo>
                    <a:pt x="1205176" y="1251065"/>
                  </a:lnTo>
                  <a:lnTo>
                    <a:pt x="1482544" y="1284593"/>
                  </a:lnTo>
                  <a:lnTo>
                    <a:pt x="1369768" y="1030085"/>
                  </a:lnTo>
                  <a:lnTo>
                    <a:pt x="1389246" y="985449"/>
                  </a:lnTo>
                  <a:lnTo>
                    <a:pt x="1405529" y="940035"/>
                  </a:lnTo>
                  <a:lnTo>
                    <a:pt x="1418642" y="893997"/>
                  </a:lnTo>
                  <a:lnTo>
                    <a:pt x="1428609" y="847489"/>
                  </a:lnTo>
                  <a:lnTo>
                    <a:pt x="1435452" y="800664"/>
                  </a:lnTo>
                  <a:lnTo>
                    <a:pt x="1439195" y="753677"/>
                  </a:lnTo>
                  <a:lnTo>
                    <a:pt x="1439862" y="706679"/>
                  </a:lnTo>
                  <a:lnTo>
                    <a:pt x="1437477" y="659826"/>
                  </a:lnTo>
                  <a:lnTo>
                    <a:pt x="1432062" y="613271"/>
                  </a:lnTo>
                  <a:lnTo>
                    <a:pt x="1423642" y="567167"/>
                  </a:lnTo>
                  <a:lnTo>
                    <a:pt x="1412239" y="521669"/>
                  </a:lnTo>
                  <a:lnTo>
                    <a:pt x="1397878" y="476929"/>
                  </a:lnTo>
                  <a:lnTo>
                    <a:pt x="1380581" y="433102"/>
                  </a:lnTo>
                  <a:lnTo>
                    <a:pt x="1360374" y="390342"/>
                  </a:lnTo>
                  <a:lnTo>
                    <a:pt x="1337278" y="348801"/>
                  </a:lnTo>
                  <a:lnTo>
                    <a:pt x="1311317" y="308633"/>
                  </a:lnTo>
                  <a:lnTo>
                    <a:pt x="1282516" y="269993"/>
                  </a:lnTo>
                  <a:lnTo>
                    <a:pt x="1250896" y="233033"/>
                  </a:lnTo>
                  <a:lnTo>
                    <a:pt x="1217832" y="199230"/>
                  </a:lnTo>
                  <a:lnTo>
                    <a:pt x="1183103" y="168053"/>
                  </a:lnTo>
                  <a:lnTo>
                    <a:pt x="1146844" y="139505"/>
                  </a:lnTo>
                  <a:lnTo>
                    <a:pt x="1109188" y="113594"/>
                  </a:lnTo>
                  <a:lnTo>
                    <a:pt x="1070272" y="90326"/>
                  </a:lnTo>
                  <a:lnTo>
                    <a:pt x="1030229" y="69705"/>
                  </a:lnTo>
                  <a:lnTo>
                    <a:pt x="989194" y="51738"/>
                  </a:lnTo>
                  <a:lnTo>
                    <a:pt x="947302" y="36432"/>
                  </a:lnTo>
                  <a:lnTo>
                    <a:pt x="904687" y="23790"/>
                  </a:lnTo>
                  <a:lnTo>
                    <a:pt x="861484" y="13821"/>
                  </a:lnTo>
                  <a:lnTo>
                    <a:pt x="817827" y="6529"/>
                  </a:lnTo>
                  <a:lnTo>
                    <a:pt x="773852" y="1919"/>
                  </a:lnTo>
                  <a:lnTo>
                    <a:pt x="72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131" y="715263"/>
              <a:ext cx="1582420" cy="1511300"/>
            </a:xfrm>
            <a:custGeom>
              <a:avLst/>
              <a:gdLst/>
              <a:ahLst/>
              <a:cxnLst/>
              <a:rect l="l" t="t" r="r" b="b"/>
              <a:pathLst>
                <a:path w="1582420" h="1511300">
                  <a:moveTo>
                    <a:pt x="900684" y="12700"/>
                  </a:moveTo>
                  <a:lnTo>
                    <a:pt x="611124" y="12700"/>
                  </a:lnTo>
                  <a:lnTo>
                    <a:pt x="574548" y="25400"/>
                  </a:lnTo>
                  <a:lnTo>
                    <a:pt x="504444" y="50800"/>
                  </a:lnTo>
                  <a:lnTo>
                    <a:pt x="470916" y="63500"/>
                  </a:lnTo>
                  <a:lnTo>
                    <a:pt x="435864" y="76200"/>
                  </a:lnTo>
                  <a:lnTo>
                    <a:pt x="402336" y="88900"/>
                  </a:lnTo>
                  <a:lnTo>
                    <a:pt x="370331" y="114300"/>
                  </a:lnTo>
                  <a:lnTo>
                    <a:pt x="338328" y="127000"/>
                  </a:lnTo>
                  <a:lnTo>
                    <a:pt x="306324" y="152400"/>
                  </a:lnTo>
                  <a:lnTo>
                    <a:pt x="275844" y="177800"/>
                  </a:lnTo>
                  <a:lnTo>
                    <a:pt x="246887" y="203200"/>
                  </a:lnTo>
                  <a:lnTo>
                    <a:pt x="192024" y="254000"/>
                  </a:lnTo>
                  <a:lnTo>
                    <a:pt x="167640" y="292100"/>
                  </a:lnTo>
                  <a:lnTo>
                    <a:pt x="144780" y="317500"/>
                  </a:lnTo>
                  <a:lnTo>
                    <a:pt x="123444" y="342900"/>
                  </a:lnTo>
                  <a:lnTo>
                    <a:pt x="103632" y="381000"/>
                  </a:lnTo>
                  <a:lnTo>
                    <a:pt x="85344" y="406400"/>
                  </a:lnTo>
                  <a:lnTo>
                    <a:pt x="54864" y="482600"/>
                  </a:lnTo>
                  <a:lnTo>
                    <a:pt x="42672" y="508000"/>
                  </a:lnTo>
                  <a:lnTo>
                    <a:pt x="30480" y="546100"/>
                  </a:lnTo>
                  <a:lnTo>
                    <a:pt x="21336" y="584200"/>
                  </a:lnTo>
                  <a:lnTo>
                    <a:pt x="13716" y="622300"/>
                  </a:lnTo>
                  <a:lnTo>
                    <a:pt x="7620" y="660400"/>
                  </a:lnTo>
                  <a:lnTo>
                    <a:pt x="1524" y="723900"/>
                  </a:lnTo>
                  <a:lnTo>
                    <a:pt x="0" y="762000"/>
                  </a:lnTo>
                  <a:lnTo>
                    <a:pt x="1524" y="800100"/>
                  </a:lnTo>
                  <a:lnTo>
                    <a:pt x="4572" y="838200"/>
                  </a:lnTo>
                  <a:lnTo>
                    <a:pt x="9144" y="876300"/>
                  </a:lnTo>
                  <a:lnTo>
                    <a:pt x="15240" y="901700"/>
                  </a:lnTo>
                  <a:lnTo>
                    <a:pt x="22860" y="939800"/>
                  </a:lnTo>
                  <a:lnTo>
                    <a:pt x="32004" y="977900"/>
                  </a:lnTo>
                  <a:lnTo>
                    <a:pt x="44196" y="1016000"/>
                  </a:lnTo>
                  <a:lnTo>
                    <a:pt x="57912" y="1054100"/>
                  </a:lnTo>
                  <a:lnTo>
                    <a:pt x="71628" y="1079500"/>
                  </a:lnTo>
                  <a:lnTo>
                    <a:pt x="88392" y="1117600"/>
                  </a:lnTo>
                  <a:lnTo>
                    <a:pt x="108204" y="1143000"/>
                  </a:lnTo>
                  <a:lnTo>
                    <a:pt x="128016" y="1181100"/>
                  </a:lnTo>
                  <a:lnTo>
                    <a:pt x="149352" y="1206500"/>
                  </a:lnTo>
                  <a:lnTo>
                    <a:pt x="173736" y="1244600"/>
                  </a:lnTo>
                  <a:lnTo>
                    <a:pt x="254508" y="1320800"/>
                  </a:lnTo>
                  <a:lnTo>
                    <a:pt x="283464" y="1346200"/>
                  </a:lnTo>
                  <a:lnTo>
                    <a:pt x="344424" y="1397000"/>
                  </a:lnTo>
                  <a:lnTo>
                    <a:pt x="376428" y="1409700"/>
                  </a:lnTo>
                  <a:lnTo>
                    <a:pt x="408431" y="1435100"/>
                  </a:lnTo>
                  <a:lnTo>
                    <a:pt x="441959" y="1447800"/>
                  </a:lnTo>
                  <a:lnTo>
                    <a:pt x="477012" y="1460500"/>
                  </a:lnTo>
                  <a:lnTo>
                    <a:pt x="510540" y="1473200"/>
                  </a:lnTo>
                  <a:lnTo>
                    <a:pt x="580644" y="1498600"/>
                  </a:lnTo>
                  <a:lnTo>
                    <a:pt x="617220" y="1511300"/>
                  </a:lnTo>
                  <a:lnTo>
                    <a:pt x="870204" y="1511300"/>
                  </a:lnTo>
                  <a:lnTo>
                    <a:pt x="906780" y="1498600"/>
                  </a:lnTo>
                  <a:lnTo>
                    <a:pt x="941832" y="1498600"/>
                  </a:lnTo>
                  <a:lnTo>
                    <a:pt x="1046988" y="1460500"/>
                  </a:lnTo>
                  <a:lnTo>
                    <a:pt x="1114044" y="1435100"/>
                  </a:lnTo>
                  <a:lnTo>
                    <a:pt x="632460" y="1435100"/>
                  </a:lnTo>
                  <a:lnTo>
                    <a:pt x="597408" y="1422400"/>
                  </a:lnTo>
                  <a:lnTo>
                    <a:pt x="598932" y="1422400"/>
                  </a:lnTo>
                  <a:lnTo>
                    <a:pt x="565404" y="1409700"/>
                  </a:lnTo>
                  <a:lnTo>
                    <a:pt x="536448" y="1409700"/>
                  </a:lnTo>
                  <a:lnTo>
                    <a:pt x="504444" y="1397000"/>
                  </a:lnTo>
                  <a:lnTo>
                    <a:pt x="505968" y="1397000"/>
                  </a:lnTo>
                  <a:lnTo>
                    <a:pt x="473964" y="1384300"/>
                  </a:lnTo>
                  <a:lnTo>
                    <a:pt x="475488" y="1384300"/>
                  </a:lnTo>
                  <a:lnTo>
                    <a:pt x="443484" y="1358900"/>
                  </a:lnTo>
                  <a:lnTo>
                    <a:pt x="445008" y="1358900"/>
                  </a:lnTo>
                  <a:lnTo>
                    <a:pt x="414528" y="1346200"/>
                  </a:lnTo>
                  <a:lnTo>
                    <a:pt x="416052" y="1346200"/>
                  </a:lnTo>
                  <a:lnTo>
                    <a:pt x="385572" y="1333500"/>
                  </a:lnTo>
                  <a:lnTo>
                    <a:pt x="387096" y="1333500"/>
                  </a:lnTo>
                  <a:lnTo>
                    <a:pt x="358140" y="1308100"/>
                  </a:lnTo>
                  <a:lnTo>
                    <a:pt x="359664" y="1308100"/>
                  </a:lnTo>
                  <a:lnTo>
                    <a:pt x="330708" y="1295400"/>
                  </a:lnTo>
                  <a:lnTo>
                    <a:pt x="332231" y="1295400"/>
                  </a:lnTo>
                  <a:lnTo>
                    <a:pt x="304800" y="1270000"/>
                  </a:lnTo>
                  <a:lnTo>
                    <a:pt x="306324" y="1270000"/>
                  </a:lnTo>
                  <a:lnTo>
                    <a:pt x="278892" y="1244600"/>
                  </a:lnTo>
                  <a:lnTo>
                    <a:pt x="280416" y="1244600"/>
                  </a:lnTo>
                  <a:lnTo>
                    <a:pt x="254508" y="1219200"/>
                  </a:lnTo>
                  <a:lnTo>
                    <a:pt x="256031" y="1219200"/>
                  </a:lnTo>
                  <a:lnTo>
                    <a:pt x="231648" y="1193800"/>
                  </a:lnTo>
                  <a:lnTo>
                    <a:pt x="233172" y="1193800"/>
                  </a:lnTo>
                  <a:lnTo>
                    <a:pt x="210312" y="1168400"/>
                  </a:lnTo>
                  <a:lnTo>
                    <a:pt x="211836" y="1168400"/>
                  </a:lnTo>
                  <a:lnTo>
                    <a:pt x="190500" y="1143000"/>
                  </a:lnTo>
                  <a:lnTo>
                    <a:pt x="192024" y="1143000"/>
                  </a:lnTo>
                  <a:lnTo>
                    <a:pt x="172212" y="1104900"/>
                  </a:lnTo>
                  <a:lnTo>
                    <a:pt x="173736" y="1104900"/>
                  </a:lnTo>
                  <a:lnTo>
                    <a:pt x="155448" y="1079500"/>
                  </a:lnTo>
                  <a:lnTo>
                    <a:pt x="156972" y="1079500"/>
                  </a:lnTo>
                  <a:lnTo>
                    <a:pt x="140208" y="1054100"/>
                  </a:lnTo>
                  <a:lnTo>
                    <a:pt x="141731" y="1054100"/>
                  </a:lnTo>
                  <a:lnTo>
                    <a:pt x="128016" y="1016000"/>
                  </a:lnTo>
                  <a:lnTo>
                    <a:pt x="115824" y="990600"/>
                  </a:lnTo>
                  <a:lnTo>
                    <a:pt x="105156" y="952500"/>
                  </a:lnTo>
                  <a:lnTo>
                    <a:pt x="106680" y="952500"/>
                  </a:lnTo>
                  <a:lnTo>
                    <a:pt x="96012" y="927100"/>
                  </a:lnTo>
                  <a:lnTo>
                    <a:pt x="97536" y="927100"/>
                  </a:lnTo>
                  <a:lnTo>
                    <a:pt x="89916" y="889000"/>
                  </a:lnTo>
                  <a:lnTo>
                    <a:pt x="83820" y="863600"/>
                  </a:lnTo>
                  <a:lnTo>
                    <a:pt x="78740" y="800100"/>
                  </a:lnTo>
                  <a:lnTo>
                    <a:pt x="77724" y="800100"/>
                  </a:lnTo>
                  <a:lnTo>
                    <a:pt x="76200" y="762000"/>
                  </a:lnTo>
                  <a:lnTo>
                    <a:pt x="77724" y="723900"/>
                  </a:lnTo>
                  <a:lnTo>
                    <a:pt x="78232" y="723900"/>
                  </a:lnTo>
                  <a:lnTo>
                    <a:pt x="79248" y="698500"/>
                  </a:lnTo>
                  <a:lnTo>
                    <a:pt x="83820" y="660400"/>
                  </a:lnTo>
                  <a:lnTo>
                    <a:pt x="88392" y="635000"/>
                  </a:lnTo>
                  <a:lnTo>
                    <a:pt x="96012" y="596900"/>
                  </a:lnTo>
                  <a:lnTo>
                    <a:pt x="105156" y="571500"/>
                  </a:lnTo>
                  <a:lnTo>
                    <a:pt x="103632" y="571500"/>
                  </a:lnTo>
                  <a:lnTo>
                    <a:pt x="114300" y="533400"/>
                  </a:lnTo>
                  <a:lnTo>
                    <a:pt x="126492" y="508000"/>
                  </a:lnTo>
                  <a:lnTo>
                    <a:pt x="124968" y="508000"/>
                  </a:lnTo>
                  <a:lnTo>
                    <a:pt x="138684" y="469900"/>
                  </a:lnTo>
                  <a:lnTo>
                    <a:pt x="143764" y="469900"/>
                  </a:lnTo>
                  <a:lnTo>
                    <a:pt x="153924" y="444500"/>
                  </a:lnTo>
                  <a:lnTo>
                    <a:pt x="152400" y="444500"/>
                  </a:lnTo>
                  <a:lnTo>
                    <a:pt x="169164" y="419100"/>
                  </a:lnTo>
                  <a:lnTo>
                    <a:pt x="187452" y="381000"/>
                  </a:lnTo>
                  <a:lnTo>
                    <a:pt x="193040" y="381000"/>
                  </a:lnTo>
                  <a:lnTo>
                    <a:pt x="207264" y="355600"/>
                  </a:lnTo>
                  <a:lnTo>
                    <a:pt x="205740" y="355600"/>
                  </a:lnTo>
                  <a:lnTo>
                    <a:pt x="227076" y="330200"/>
                  </a:lnTo>
                  <a:lnTo>
                    <a:pt x="249936" y="304800"/>
                  </a:lnTo>
                  <a:lnTo>
                    <a:pt x="248412" y="304800"/>
                  </a:lnTo>
                  <a:lnTo>
                    <a:pt x="274320" y="279400"/>
                  </a:lnTo>
                  <a:lnTo>
                    <a:pt x="272796" y="279400"/>
                  </a:lnTo>
                  <a:lnTo>
                    <a:pt x="298704" y="254000"/>
                  </a:lnTo>
                  <a:lnTo>
                    <a:pt x="297180" y="254000"/>
                  </a:lnTo>
                  <a:lnTo>
                    <a:pt x="326136" y="228600"/>
                  </a:lnTo>
                  <a:lnTo>
                    <a:pt x="324612" y="228600"/>
                  </a:lnTo>
                  <a:lnTo>
                    <a:pt x="353568" y="215900"/>
                  </a:lnTo>
                  <a:lnTo>
                    <a:pt x="352044" y="215900"/>
                  </a:lnTo>
                  <a:lnTo>
                    <a:pt x="381000" y="190500"/>
                  </a:lnTo>
                  <a:lnTo>
                    <a:pt x="379476" y="190500"/>
                  </a:lnTo>
                  <a:lnTo>
                    <a:pt x="409956" y="177800"/>
                  </a:lnTo>
                  <a:lnTo>
                    <a:pt x="408431" y="177800"/>
                  </a:lnTo>
                  <a:lnTo>
                    <a:pt x="438912" y="152400"/>
                  </a:lnTo>
                  <a:lnTo>
                    <a:pt x="437388" y="152400"/>
                  </a:lnTo>
                  <a:lnTo>
                    <a:pt x="469392" y="139700"/>
                  </a:lnTo>
                  <a:lnTo>
                    <a:pt x="467868" y="139700"/>
                  </a:lnTo>
                  <a:lnTo>
                    <a:pt x="499872" y="127000"/>
                  </a:lnTo>
                  <a:lnTo>
                    <a:pt x="498348" y="127000"/>
                  </a:lnTo>
                  <a:lnTo>
                    <a:pt x="531876" y="114300"/>
                  </a:lnTo>
                  <a:lnTo>
                    <a:pt x="560832" y="114300"/>
                  </a:lnTo>
                  <a:lnTo>
                    <a:pt x="594360" y="101600"/>
                  </a:lnTo>
                  <a:lnTo>
                    <a:pt x="592836" y="101600"/>
                  </a:lnTo>
                  <a:lnTo>
                    <a:pt x="626364" y="88900"/>
                  </a:lnTo>
                  <a:lnTo>
                    <a:pt x="656844" y="88900"/>
                  </a:lnTo>
                  <a:lnTo>
                    <a:pt x="691896" y="76200"/>
                  </a:lnTo>
                  <a:lnTo>
                    <a:pt x="1074420" y="76200"/>
                  </a:lnTo>
                  <a:lnTo>
                    <a:pt x="1040892" y="63500"/>
                  </a:lnTo>
                  <a:lnTo>
                    <a:pt x="1005840" y="38100"/>
                  </a:lnTo>
                  <a:lnTo>
                    <a:pt x="970788" y="38100"/>
                  </a:lnTo>
                  <a:lnTo>
                    <a:pt x="900684" y="12700"/>
                  </a:lnTo>
                  <a:close/>
                </a:path>
                <a:path w="1582420" h="1511300">
                  <a:moveTo>
                    <a:pt x="1136904" y="1320800"/>
                  </a:moveTo>
                  <a:lnTo>
                    <a:pt x="1106424" y="1346200"/>
                  </a:lnTo>
                  <a:lnTo>
                    <a:pt x="1107948" y="1346200"/>
                  </a:lnTo>
                  <a:lnTo>
                    <a:pt x="1077468" y="1358900"/>
                  </a:lnTo>
                  <a:lnTo>
                    <a:pt x="1078992" y="1358900"/>
                  </a:lnTo>
                  <a:lnTo>
                    <a:pt x="1046988" y="1371600"/>
                  </a:lnTo>
                  <a:lnTo>
                    <a:pt x="1048512" y="1371600"/>
                  </a:lnTo>
                  <a:lnTo>
                    <a:pt x="1016507" y="1397000"/>
                  </a:lnTo>
                  <a:lnTo>
                    <a:pt x="987551" y="1397000"/>
                  </a:lnTo>
                  <a:lnTo>
                    <a:pt x="954024" y="1409700"/>
                  </a:lnTo>
                  <a:lnTo>
                    <a:pt x="955548" y="1409700"/>
                  </a:lnTo>
                  <a:lnTo>
                    <a:pt x="922020" y="1422400"/>
                  </a:lnTo>
                  <a:lnTo>
                    <a:pt x="923544" y="1422400"/>
                  </a:lnTo>
                  <a:lnTo>
                    <a:pt x="890016" y="1435100"/>
                  </a:lnTo>
                  <a:lnTo>
                    <a:pt x="1114044" y="1435100"/>
                  </a:lnTo>
                  <a:lnTo>
                    <a:pt x="1147572" y="1409700"/>
                  </a:lnTo>
                  <a:lnTo>
                    <a:pt x="1179576" y="1397000"/>
                  </a:lnTo>
                  <a:lnTo>
                    <a:pt x="1240536" y="1346200"/>
                  </a:lnTo>
                  <a:lnTo>
                    <a:pt x="1253214" y="1335078"/>
                  </a:lnTo>
                  <a:lnTo>
                    <a:pt x="1239012" y="1333500"/>
                  </a:lnTo>
                  <a:lnTo>
                    <a:pt x="1135380" y="1333500"/>
                  </a:lnTo>
                  <a:lnTo>
                    <a:pt x="1136904" y="1320800"/>
                  </a:lnTo>
                  <a:close/>
                </a:path>
                <a:path w="1582420" h="1511300">
                  <a:moveTo>
                    <a:pt x="1474954" y="1320800"/>
                  </a:moveTo>
                  <a:lnTo>
                    <a:pt x="1269492" y="1320800"/>
                  </a:lnTo>
                  <a:lnTo>
                    <a:pt x="1253214" y="1335078"/>
                  </a:lnTo>
                  <a:lnTo>
                    <a:pt x="1581912" y="1371600"/>
                  </a:lnTo>
                  <a:lnTo>
                    <a:pt x="1570817" y="1346200"/>
                  </a:lnTo>
                  <a:lnTo>
                    <a:pt x="1485900" y="1346200"/>
                  </a:lnTo>
                  <a:lnTo>
                    <a:pt x="1474954" y="1320800"/>
                  </a:lnTo>
                  <a:close/>
                </a:path>
                <a:path w="1582420" h="1511300">
                  <a:moveTo>
                    <a:pt x="1454577" y="1273510"/>
                  </a:moveTo>
                  <a:lnTo>
                    <a:pt x="1485900" y="1346200"/>
                  </a:lnTo>
                  <a:lnTo>
                    <a:pt x="1525524" y="1282700"/>
                  </a:lnTo>
                  <a:lnTo>
                    <a:pt x="1454577" y="1273510"/>
                  </a:lnTo>
                  <a:close/>
                </a:path>
                <a:path w="1582420" h="1511300">
                  <a:moveTo>
                    <a:pt x="1411224" y="952500"/>
                  </a:moveTo>
                  <a:lnTo>
                    <a:pt x="1402080" y="977900"/>
                  </a:lnTo>
                  <a:lnTo>
                    <a:pt x="1403604" y="977900"/>
                  </a:lnTo>
                  <a:lnTo>
                    <a:pt x="1394460" y="1003300"/>
                  </a:lnTo>
                  <a:lnTo>
                    <a:pt x="1383792" y="1028700"/>
                  </a:lnTo>
                  <a:lnTo>
                    <a:pt x="1365504" y="1066800"/>
                  </a:lnTo>
                  <a:lnTo>
                    <a:pt x="1454577" y="1273510"/>
                  </a:lnTo>
                  <a:lnTo>
                    <a:pt x="1525524" y="1282700"/>
                  </a:lnTo>
                  <a:lnTo>
                    <a:pt x="1485900" y="1346200"/>
                  </a:lnTo>
                  <a:lnTo>
                    <a:pt x="1570817" y="1346200"/>
                  </a:lnTo>
                  <a:lnTo>
                    <a:pt x="1459870" y="1092200"/>
                  </a:lnTo>
                  <a:lnTo>
                    <a:pt x="1443228" y="1092200"/>
                  </a:lnTo>
                  <a:lnTo>
                    <a:pt x="1443228" y="1054100"/>
                  </a:lnTo>
                  <a:lnTo>
                    <a:pt x="1456029" y="1054100"/>
                  </a:lnTo>
                  <a:lnTo>
                    <a:pt x="1464564" y="1028700"/>
                  </a:lnTo>
                  <a:lnTo>
                    <a:pt x="1475232" y="1003300"/>
                  </a:lnTo>
                  <a:lnTo>
                    <a:pt x="1484376" y="977900"/>
                  </a:lnTo>
                  <a:lnTo>
                    <a:pt x="1488185" y="965200"/>
                  </a:lnTo>
                  <a:lnTo>
                    <a:pt x="1411224" y="965200"/>
                  </a:lnTo>
                  <a:lnTo>
                    <a:pt x="1411224" y="952500"/>
                  </a:lnTo>
                  <a:close/>
                </a:path>
                <a:path w="1582420" h="1511300">
                  <a:moveTo>
                    <a:pt x="1269492" y="1320800"/>
                  </a:moveTo>
                  <a:lnTo>
                    <a:pt x="1239012" y="1333500"/>
                  </a:lnTo>
                  <a:lnTo>
                    <a:pt x="1253214" y="1335078"/>
                  </a:lnTo>
                  <a:lnTo>
                    <a:pt x="1269492" y="1320800"/>
                  </a:lnTo>
                  <a:close/>
                </a:path>
                <a:path w="1582420" h="1511300">
                  <a:moveTo>
                    <a:pt x="1231392" y="1244600"/>
                  </a:moveTo>
                  <a:lnTo>
                    <a:pt x="1191768" y="1282700"/>
                  </a:lnTo>
                  <a:lnTo>
                    <a:pt x="1193292" y="1282700"/>
                  </a:lnTo>
                  <a:lnTo>
                    <a:pt x="1164336" y="1308100"/>
                  </a:lnTo>
                  <a:lnTo>
                    <a:pt x="1165860" y="1308100"/>
                  </a:lnTo>
                  <a:lnTo>
                    <a:pt x="1135380" y="1333500"/>
                  </a:lnTo>
                  <a:lnTo>
                    <a:pt x="1239012" y="1333500"/>
                  </a:lnTo>
                  <a:lnTo>
                    <a:pt x="1269492" y="1320800"/>
                  </a:lnTo>
                  <a:lnTo>
                    <a:pt x="1474954" y="1320800"/>
                  </a:lnTo>
                  <a:lnTo>
                    <a:pt x="1454577" y="1273510"/>
                  </a:lnTo>
                  <a:lnTo>
                    <a:pt x="1231392" y="1244600"/>
                  </a:lnTo>
                  <a:close/>
                </a:path>
                <a:path w="1582420" h="1511300">
                  <a:moveTo>
                    <a:pt x="1443228" y="1054100"/>
                  </a:moveTo>
                  <a:lnTo>
                    <a:pt x="1443228" y="1092200"/>
                  </a:lnTo>
                  <a:lnTo>
                    <a:pt x="1450463" y="1070665"/>
                  </a:lnTo>
                  <a:lnTo>
                    <a:pt x="1443228" y="1054100"/>
                  </a:lnTo>
                  <a:close/>
                </a:path>
                <a:path w="1582420" h="1511300">
                  <a:moveTo>
                    <a:pt x="1450463" y="1070665"/>
                  </a:moveTo>
                  <a:lnTo>
                    <a:pt x="1443228" y="1092200"/>
                  </a:lnTo>
                  <a:lnTo>
                    <a:pt x="1459870" y="1092200"/>
                  </a:lnTo>
                  <a:lnTo>
                    <a:pt x="1450463" y="1070665"/>
                  </a:lnTo>
                  <a:close/>
                </a:path>
                <a:path w="1582420" h="1511300">
                  <a:moveTo>
                    <a:pt x="1456029" y="1054100"/>
                  </a:moveTo>
                  <a:lnTo>
                    <a:pt x="1443228" y="1054100"/>
                  </a:lnTo>
                  <a:lnTo>
                    <a:pt x="1450463" y="1070665"/>
                  </a:lnTo>
                  <a:lnTo>
                    <a:pt x="1456029" y="1054100"/>
                  </a:lnTo>
                  <a:close/>
                </a:path>
                <a:path w="1582420" h="1511300">
                  <a:moveTo>
                    <a:pt x="1423416" y="901700"/>
                  </a:moveTo>
                  <a:lnTo>
                    <a:pt x="1411224" y="965200"/>
                  </a:lnTo>
                  <a:lnTo>
                    <a:pt x="1488185" y="965200"/>
                  </a:lnTo>
                  <a:lnTo>
                    <a:pt x="1491995" y="952500"/>
                  </a:lnTo>
                  <a:lnTo>
                    <a:pt x="1501139" y="914400"/>
                  </a:lnTo>
                  <a:lnTo>
                    <a:pt x="1423416" y="914400"/>
                  </a:lnTo>
                  <a:lnTo>
                    <a:pt x="1423416" y="901700"/>
                  </a:lnTo>
                  <a:close/>
                </a:path>
                <a:path w="1582420" h="1511300">
                  <a:moveTo>
                    <a:pt x="1232916" y="165100"/>
                  </a:moveTo>
                  <a:lnTo>
                    <a:pt x="1100328" y="165100"/>
                  </a:lnTo>
                  <a:lnTo>
                    <a:pt x="1130808" y="190500"/>
                  </a:lnTo>
                  <a:lnTo>
                    <a:pt x="1129284" y="190500"/>
                  </a:lnTo>
                  <a:lnTo>
                    <a:pt x="1159764" y="203200"/>
                  </a:lnTo>
                  <a:lnTo>
                    <a:pt x="1158240" y="203200"/>
                  </a:lnTo>
                  <a:lnTo>
                    <a:pt x="1185672" y="228600"/>
                  </a:lnTo>
                  <a:lnTo>
                    <a:pt x="1184148" y="228600"/>
                  </a:lnTo>
                  <a:lnTo>
                    <a:pt x="1213104" y="254000"/>
                  </a:lnTo>
                  <a:lnTo>
                    <a:pt x="1211580" y="254000"/>
                  </a:lnTo>
                  <a:lnTo>
                    <a:pt x="1237488" y="279400"/>
                  </a:lnTo>
                  <a:lnTo>
                    <a:pt x="1235964" y="279400"/>
                  </a:lnTo>
                  <a:lnTo>
                    <a:pt x="1261872" y="304800"/>
                  </a:lnTo>
                  <a:lnTo>
                    <a:pt x="1260348" y="304800"/>
                  </a:lnTo>
                  <a:lnTo>
                    <a:pt x="1278636" y="317500"/>
                  </a:lnTo>
                  <a:lnTo>
                    <a:pt x="1295400" y="342900"/>
                  </a:lnTo>
                  <a:lnTo>
                    <a:pt x="1293876" y="342900"/>
                  </a:lnTo>
                  <a:lnTo>
                    <a:pt x="1310640" y="355600"/>
                  </a:lnTo>
                  <a:lnTo>
                    <a:pt x="1325880" y="381000"/>
                  </a:lnTo>
                  <a:lnTo>
                    <a:pt x="1324356" y="381000"/>
                  </a:lnTo>
                  <a:lnTo>
                    <a:pt x="1339595" y="406400"/>
                  </a:lnTo>
                  <a:lnTo>
                    <a:pt x="1338072" y="406400"/>
                  </a:lnTo>
                  <a:lnTo>
                    <a:pt x="1351788" y="419100"/>
                  </a:lnTo>
                  <a:lnTo>
                    <a:pt x="1363980" y="444500"/>
                  </a:lnTo>
                  <a:lnTo>
                    <a:pt x="1385316" y="495300"/>
                  </a:lnTo>
                  <a:lnTo>
                    <a:pt x="1394460" y="520700"/>
                  </a:lnTo>
                  <a:lnTo>
                    <a:pt x="1403604" y="533400"/>
                  </a:lnTo>
                  <a:lnTo>
                    <a:pt x="1423416" y="609600"/>
                  </a:lnTo>
                  <a:lnTo>
                    <a:pt x="1432560" y="660400"/>
                  </a:lnTo>
                  <a:lnTo>
                    <a:pt x="1438656" y="711200"/>
                  </a:lnTo>
                  <a:lnTo>
                    <a:pt x="1440180" y="736600"/>
                  </a:lnTo>
                  <a:lnTo>
                    <a:pt x="1440180" y="787400"/>
                  </a:lnTo>
                  <a:lnTo>
                    <a:pt x="1438656" y="812800"/>
                  </a:lnTo>
                  <a:lnTo>
                    <a:pt x="1432560" y="863600"/>
                  </a:lnTo>
                  <a:lnTo>
                    <a:pt x="1427988" y="889000"/>
                  </a:lnTo>
                  <a:lnTo>
                    <a:pt x="1429512" y="889000"/>
                  </a:lnTo>
                  <a:lnTo>
                    <a:pt x="1423416" y="914400"/>
                  </a:lnTo>
                  <a:lnTo>
                    <a:pt x="1501139" y="914400"/>
                  </a:lnTo>
                  <a:lnTo>
                    <a:pt x="1504188" y="901700"/>
                  </a:lnTo>
                  <a:lnTo>
                    <a:pt x="1514856" y="812800"/>
                  </a:lnTo>
                  <a:lnTo>
                    <a:pt x="1516380" y="787400"/>
                  </a:lnTo>
                  <a:lnTo>
                    <a:pt x="1516380" y="736600"/>
                  </a:lnTo>
                  <a:lnTo>
                    <a:pt x="1514856" y="698500"/>
                  </a:lnTo>
                  <a:lnTo>
                    <a:pt x="1508760" y="647700"/>
                  </a:lnTo>
                  <a:lnTo>
                    <a:pt x="1491995" y="571500"/>
                  </a:lnTo>
                  <a:lnTo>
                    <a:pt x="1466088" y="495300"/>
                  </a:lnTo>
                  <a:lnTo>
                    <a:pt x="1455420" y="457200"/>
                  </a:lnTo>
                  <a:lnTo>
                    <a:pt x="1431036" y="406400"/>
                  </a:lnTo>
                  <a:lnTo>
                    <a:pt x="1403604" y="368300"/>
                  </a:lnTo>
                  <a:lnTo>
                    <a:pt x="1388364" y="342900"/>
                  </a:lnTo>
                  <a:lnTo>
                    <a:pt x="1354836" y="292100"/>
                  </a:lnTo>
                  <a:lnTo>
                    <a:pt x="1336548" y="266700"/>
                  </a:lnTo>
                  <a:lnTo>
                    <a:pt x="1318260" y="254000"/>
                  </a:lnTo>
                  <a:lnTo>
                    <a:pt x="1290828" y="215900"/>
                  </a:lnTo>
                  <a:lnTo>
                    <a:pt x="1232916" y="165100"/>
                  </a:lnTo>
                  <a:close/>
                </a:path>
                <a:path w="1582420" h="1511300">
                  <a:moveTo>
                    <a:pt x="77724" y="787400"/>
                  </a:moveTo>
                  <a:lnTo>
                    <a:pt x="77724" y="800100"/>
                  </a:lnTo>
                  <a:lnTo>
                    <a:pt x="78740" y="800100"/>
                  </a:lnTo>
                  <a:lnTo>
                    <a:pt x="77724" y="787400"/>
                  </a:lnTo>
                  <a:close/>
                </a:path>
                <a:path w="1582420" h="1511300">
                  <a:moveTo>
                    <a:pt x="78232" y="723900"/>
                  </a:moveTo>
                  <a:lnTo>
                    <a:pt x="77724" y="723900"/>
                  </a:lnTo>
                  <a:lnTo>
                    <a:pt x="77724" y="736600"/>
                  </a:lnTo>
                  <a:lnTo>
                    <a:pt x="78232" y="723900"/>
                  </a:lnTo>
                  <a:close/>
                </a:path>
                <a:path w="1582420" h="1511300">
                  <a:moveTo>
                    <a:pt x="143764" y="469900"/>
                  </a:moveTo>
                  <a:lnTo>
                    <a:pt x="138684" y="469900"/>
                  </a:lnTo>
                  <a:lnTo>
                    <a:pt x="138684" y="482600"/>
                  </a:lnTo>
                  <a:lnTo>
                    <a:pt x="143764" y="469900"/>
                  </a:lnTo>
                  <a:close/>
                </a:path>
                <a:path w="1582420" h="1511300">
                  <a:moveTo>
                    <a:pt x="193040" y="381000"/>
                  </a:moveTo>
                  <a:lnTo>
                    <a:pt x="187452" y="381000"/>
                  </a:lnTo>
                  <a:lnTo>
                    <a:pt x="185928" y="393700"/>
                  </a:lnTo>
                  <a:lnTo>
                    <a:pt x="193040" y="381000"/>
                  </a:lnTo>
                  <a:close/>
                </a:path>
                <a:path w="1582420" h="1511300">
                  <a:moveTo>
                    <a:pt x="1074420" y="76200"/>
                  </a:moveTo>
                  <a:lnTo>
                    <a:pt x="819912" y="76200"/>
                  </a:lnTo>
                  <a:lnTo>
                    <a:pt x="854964" y="88900"/>
                  </a:lnTo>
                  <a:lnTo>
                    <a:pt x="885444" y="88900"/>
                  </a:lnTo>
                  <a:lnTo>
                    <a:pt x="918972" y="101600"/>
                  </a:lnTo>
                  <a:lnTo>
                    <a:pt x="949452" y="101600"/>
                  </a:lnTo>
                  <a:lnTo>
                    <a:pt x="982980" y="114300"/>
                  </a:lnTo>
                  <a:lnTo>
                    <a:pt x="979932" y="114300"/>
                  </a:lnTo>
                  <a:lnTo>
                    <a:pt x="1013460" y="127000"/>
                  </a:lnTo>
                  <a:lnTo>
                    <a:pt x="1011936" y="127000"/>
                  </a:lnTo>
                  <a:lnTo>
                    <a:pt x="1043940" y="139700"/>
                  </a:lnTo>
                  <a:lnTo>
                    <a:pt x="1042416" y="139700"/>
                  </a:lnTo>
                  <a:lnTo>
                    <a:pt x="1072895" y="152400"/>
                  </a:lnTo>
                  <a:lnTo>
                    <a:pt x="1071372" y="152400"/>
                  </a:lnTo>
                  <a:lnTo>
                    <a:pt x="1103376" y="177800"/>
                  </a:lnTo>
                  <a:lnTo>
                    <a:pt x="1100328" y="165100"/>
                  </a:lnTo>
                  <a:lnTo>
                    <a:pt x="1232916" y="165100"/>
                  </a:lnTo>
                  <a:lnTo>
                    <a:pt x="1202436" y="152400"/>
                  </a:lnTo>
                  <a:lnTo>
                    <a:pt x="1171956" y="127000"/>
                  </a:lnTo>
                  <a:lnTo>
                    <a:pt x="1139952" y="101600"/>
                  </a:lnTo>
                  <a:lnTo>
                    <a:pt x="1107948" y="88900"/>
                  </a:lnTo>
                  <a:lnTo>
                    <a:pt x="1074420" y="76200"/>
                  </a:lnTo>
                  <a:close/>
                </a:path>
                <a:path w="1582420" h="1511300">
                  <a:moveTo>
                    <a:pt x="829056" y="0"/>
                  </a:moveTo>
                  <a:lnTo>
                    <a:pt x="682752" y="0"/>
                  </a:lnTo>
                  <a:lnTo>
                    <a:pt x="647700" y="12700"/>
                  </a:lnTo>
                  <a:lnTo>
                    <a:pt x="864108" y="1270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7071359"/>
              <a:ext cx="1963420" cy="245745"/>
            </a:xfrm>
            <a:custGeom>
              <a:avLst/>
              <a:gdLst/>
              <a:ahLst/>
              <a:cxnLst/>
              <a:rect l="l" t="t" r="r" b="b"/>
              <a:pathLst>
                <a:path w="1963420" h="245745">
                  <a:moveTo>
                    <a:pt x="196291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962912" y="245364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7069835"/>
              <a:ext cx="1961514" cy="243840"/>
            </a:xfrm>
            <a:custGeom>
              <a:avLst/>
              <a:gdLst/>
              <a:ahLst/>
              <a:cxnLst/>
              <a:rect l="l" t="t" r="r" b="b"/>
              <a:pathLst>
                <a:path w="1961515" h="243840">
                  <a:moveTo>
                    <a:pt x="19613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961388" y="24383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19" y="726947"/>
              <a:ext cx="1883664" cy="165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14638" y="526478"/>
            <a:ext cx="53244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spc="-10" dirty="0">
                <a:solidFill>
                  <a:srgbClr val="FF3399"/>
                </a:solidFill>
                <a:latin typeface="Arial"/>
                <a:cs typeface="Arial"/>
              </a:rPr>
              <a:t>Introduction</a:t>
            </a:r>
            <a:endParaRPr sz="8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359" y="2454389"/>
            <a:ext cx="650875" cy="36283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#how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write?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8072" y="2150249"/>
            <a:ext cx="6688455" cy="46094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20193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primary purpose of an introduction is  to frame the paper for its readers. It  should provide:</a:t>
            </a:r>
            <a:endParaRPr sz="2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698500" algn="l"/>
              </a:tabLst>
            </a:pPr>
            <a:r>
              <a:rPr sz="2800" b="1" spc="-5" dirty="0">
                <a:latin typeface="Arial"/>
                <a:cs typeface="Arial"/>
              </a:rPr>
              <a:t>brief description </a:t>
            </a:r>
            <a:r>
              <a:rPr sz="2800" spc="-5" dirty="0">
                <a:latin typeface="Arial"/>
                <a:cs typeface="Arial"/>
              </a:rPr>
              <a:t>of the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topic</a:t>
            </a:r>
            <a:endParaRPr sz="2800">
              <a:latin typeface="Arial"/>
              <a:cs typeface="Arial"/>
            </a:endParaRPr>
          </a:p>
          <a:p>
            <a:pPr marL="698500" marR="30480" indent="-228600">
              <a:lnSpc>
                <a:spcPts val="3020"/>
              </a:lnSpc>
              <a:spcBef>
                <a:spcPts val="540"/>
              </a:spcBef>
              <a:buChar char="•"/>
              <a:tabLst>
                <a:tab pos="698500" algn="l"/>
              </a:tabLst>
            </a:pPr>
            <a:r>
              <a:rPr sz="2800" spc="-5" dirty="0">
                <a:latin typeface="Arial"/>
                <a:cs typeface="Arial"/>
              </a:rPr>
              <a:t>statement as to </a:t>
            </a:r>
            <a:r>
              <a:rPr sz="2800" b="1" spc="-10" dirty="0">
                <a:latin typeface="Arial"/>
                <a:cs typeface="Arial"/>
              </a:rPr>
              <a:t>why </a:t>
            </a:r>
            <a:r>
              <a:rPr sz="2800" b="1" spc="-5" dirty="0">
                <a:latin typeface="Arial"/>
                <a:cs typeface="Arial"/>
              </a:rPr>
              <a:t>the </a:t>
            </a:r>
            <a:r>
              <a:rPr sz="2800" b="1" spc="-10" dirty="0">
                <a:latin typeface="Arial"/>
                <a:cs typeface="Arial"/>
              </a:rPr>
              <a:t>topic </a:t>
            </a:r>
            <a:r>
              <a:rPr sz="2800" b="1" spc="-5" dirty="0">
                <a:latin typeface="Arial"/>
                <a:cs typeface="Arial"/>
              </a:rPr>
              <a:t>is  </a:t>
            </a:r>
            <a:r>
              <a:rPr sz="2800" b="1" spc="-10" dirty="0">
                <a:latin typeface="Arial"/>
                <a:cs typeface="Arial"/>
              </a:rPr>
              <a:t>worth </a:t>
            </a:r>
            <a:r>
              <a:rPr sz="2800" b="1" spc="-5" dirty="0">
                <a:latin typeface="Arial"/>
                <a:cs typeface="Arial"/>
              </a:rPr>
              <a:t>researching </a:t>
            </a:r>
            <a:r>
              <a:rPr sz="2800" spc="-5" dirty="0">
                <a:latin typeface="Arial"/>
                <a:cs typeface="Arial"/>
              </a:rPr>
              <a:t>or why it could be  found interesting</a:t>
            </a:r>
            <a:endParaRPr sz="2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35"/>
              </a:spcBef>
              <a:buChar char="•"/>
              <a:tabLst>
                <a:tab pos="698500" algn="l"/>
              </a:tabLst>
            </a:pPr>
            <a:r>
              <a:rPr sz="2800" spc="-5" dirty="0">
                <a:latin typeface="Arial"/>
                <a:cs typeface="Arial"/>
              </a:rPr>
              <a:t>statement of the research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objectives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698500" indent="-228600">
              <a:lnSpc>
                <a:spcPts val="3190"/>
              </a:lnSpc>
              <a:spcBef>
                <a:spcPts val="165"/>
              </a:spcBef>
              <a:buChar char="•"/>
              <a:tabLst>
                <a:tab pos="698500" algn="l"/>
              </a:tabLst>
            </a:pPr>
            <a:r>
              <a:rPr sz="2800" spc="-5" dirty="0">
                <a:latin typeface="Arial"/>
                <a:cs typeface="Arial"/>
              </a:rPr>
              <a:t>statement of the method(s) and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698500">
              <a:lnSpc>
                <a:spcPts val="3190"/>
              </a:lnSpc>
            </a:pPr>
            <a:r>
              <a:rPr sz="2800" b="1" spc="-10" dirty="0">
                <a:latin typeface="Arial"/>
                <a:cs typeface="Arial"/>
              </a:rPr>
              <a:t>scope of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study.</a:t>
            </a:r>
            <a:endParaRPr sz="2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698500" algn="l"/>
              </a:tabLst>
            </a:pPr>
            <a:r>
              <a:rPr sz="2800" spc="-10" dirty="0">
                <a:latin typeface="Arial"/>
                <a:cs typeface="Arial"/>
              </a:rPr>
              <a:t>An </a:t>
            </a:r>
            <a:r>
              <a:rPr sz="2800" b="1" spc="-5" dirty="0">
                <a:latin typeface="Arial"/>
                <a:cs typeface="Arial"/>
              </a:rPr>
              <a:t>overview </a:t>
            </a:r>
            <a:r>
              <a:rPr sz="2800" spc="-5" dirty="0">
                <a:latin typeface="Arial"/>
                <a:cs typeface="Arial"/>
              </a:rPr>
              <a:t>of the rest of 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paper.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7576" y="539495"/>
            <a:ext cx="1325880" cy="1774189"/>
            <a:chOff x="8037576" y="539495"/>
            <a:chExt cx="1325880" cy="1774189"/>
          </a:xfrm>
        </p:grpSpPr>
        <p:sp>
          <p:nvSpPr>
            <p:cNvPr id="18" name="object 18"/>
            <p:cNvSpPr/>
            <p:nvPr/>
          </p:nvSpPr>
          <p:spPr>
            <a:xfrm>
              <a:off x="8778240" y="2304288"/>
              <a:ext cx="18287" cy="9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7576" y="539495"/>
              <a:ext cx="1325879" cy="17190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1953895" cy="6611620"/>
            </a:xfrm>
            <a:custGeom>
              <a:avLst/>
              <a:gdLst/>
              <a:ahLst/>
              <a:cxnLst/>
              <a:rect l="l" t="t" r="r" b="b"/>
              <a:pathLst>
                <a:path w="1953895" h="6611620">
                  <a:moveTo>
                    <a:pt x="1953768" y="0"/>
                  </a:moveTo>
                  <a:lnTo>
                    <a:pt x="0" y="0"/>
                  </a:lnTo>
                  <a:lnTo>
                    <a:pt x="0" y="6611111"/>
                  </a:lnTo>
                  <a:lnTo>
                    <a:pt x="1953768" y="6611111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1961514" cy="6619240"/>
            </a:xfrm>
            <a:custGeom>
              <a:avLst/>
              <a:gdLst/>
              <a:ahLst/>
              <a:cxnLst/>
              <a:rect l="l" t="t" r="r" b="b"/>
              <a:pathLst>
                <a:path w="1961514" h="6619240">
                  <a:moveTo>
                    <a:pt x="0" y="6606540"/>
                  </a:moveTo>
                  <a:lnTo>
                    <a:pt x="0" y="6618732"/>
                  </a:lnTo>
                  <a:lnTo>
                    <a:pt x="1961388" y="6618732"/>
                  </a:lnTo>
                  <a:lnTo>
                    <a:pt x="1961388" y="6612635"/>
                  </a:lnTo>
                  <a:lnTo>
                    <a:pt x="7620" y="6612635"/>
                  </a:lnTo>
                  <a:lnTo>
                    <a:pt x="0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7620"/>
                  </a:lnTo>
                  <a:lnTo>
                    <a:pt x="0" y="6606540"/>
                  </a:lnTo>
                  <a:lnTo>
                    <a:pt x="7620" y="6612635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6606540"/>
                  </a:moveTo>
                  <a:lnTo>
                    <a:pt x="7620" y="6606540"/>
                  </a:lnTo>
                  <a:lnTo>
                    <a:pt x="7620" y="6612635"/>
                  </a:lnTo>
                  <a:lnTo>
                    <a:pt x="1949196" y="6612635"/>
                  </a:lnTo>
                  <a:lnTo>
                    <a:pt x="1949196" y="660654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1949196" y="6612635"/>
                  </a:lnTo>
                  <a:lnTo>
                    <a:pt x="1955291" y="6606540"/>
                  </a:lnTo>
                  <a:lnTo>
                    <a:pt x="1961388" y="6606540"/>
                  </a:lnTo>
                  <a:lnTo>
                    <a:pt x="1961388" y="7620"/>
                  </a:lnTo>
                  <a:lnTo>
                    <a:pt x="1955292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6606540"/>
                  </a:moveTo>
                  <a:lnTo>
                    <a:pt x="1955291" y="6606540"/>
                  </a:lnTo>
                  <a:lnTo>
                    <a:pt x="1949196" y="6612635"/>
                  </a:lnTo>
                  <a:lnTo>
                    <a:pt x="1961388" y="6612635"/>
                  </a:lnTo>
                  <a:lnTo>
                    <a:pt x="1961388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1949196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0"/>
                  </a:moveTo>
                  <a:lnTo>
                    <a:pt x="1949196" y="0"/>
                  </a:lnTo>
                  <a:lnTo>
                    <a:pt x="1955292" y="7620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539" y="749946"/>
              <a:ext cx="1482725" cy="1439545"/>
            </a:xfrm>
            <a:custGeom>
              <a:avLst/>
              <a:gdLst/>
              <a:ahLst/>
              <a:cxnLst/>
              <a:rect l="l" t="t" r="r" b="b"/>
              <a:pathLst>
                <a:path w="1482725" h="1439545">
                  <a:moveTo>
                    <a:pt x="729692" y="0"/>
                  </a:moveTo>
                  <a:lnTo>
                    <a:pt x="685482" y="774"/>
                  </a:lnTo>
                  <a:lnTo>
                    <a:pt x="641357" y="4250"/>
                  </a:lnTo>
                  <a:lnTo>
                    <a:pt x="597452" y="10432"/>
                  </a:lnTo>
                  <a:lnTo>
                    <a:pt x="553901" y="19327"/>
                  </a:lnTo>
                  <a:lnTo>
                    <a:pt x="510838" y="30940"/>
                  </a:lnTo>
                  <a:lnTo>
                    <a:pt x="468399" y="45278"/>
                  </a:lnTo>
                  <a:lnTo>
                    <a:pt x="426717" y="62345"/>
                  </a:lnTo>
                  <a:lnTo>
                    <a:pt x="385928" y="82148"/>
                  </a:lnTo>
                  <a:lnTo>
                    <a:pt x="346166" y="104693"/>
                  </a:lnTo>
                  <a:lnTo>
                    <a:pt x="307566" y="129986"/>
                  </a:lnTo>
                  <a:lnTo>
                    <a:pt x="270262" y="158032"/>
                  </a:lnTo>
                  <a:lnTo>
                    <a:pt x="234388" y="188837"/>
                  </a:lnTo>
                  <a:lnTo>
                    <a:pt x="200410" y="221894"/>
                  </a:lnTo>
                  <a:lnTo>
                    <a:pt x="169071" y="256603"/>
                  </a:lnTo>
                  <a:lnTo>
                    <a:pt x="140375" y="292832"/>
                  </a:lnTo>
                  <a:lnTo>
                    <a:pt x="114329" y="330447"/>
                  </a:lnTo>
                  <a:lnTo>
                    <a:pt x="90937" y="369315"/>
                  </a:lnTo>
                  <a:lnTo>
                    <a:pt x="70206" y="409304"/>
                  </a:lnTo>
                  <a:lnTo>
                    <a:pt x="52139" y="450281"/>
                  </a:lnTo>
                  <a:lnTo>
                    <a:pt x="36742" y="492113"/>
                  </a:lnTo>
                  <a:lnTo>
                    <a:pt x="24021" y="534667"/>
                  </a:lnTo>
                  <a:lnTo>
                    <a:pt x="13981" y="577811"/>
                  </a:lnTo>
                  <a:lnTo>
                    <a:pt x="6628" y="621410"/>
                  </a:lnTo>
                  <a:lnTo>
                    <a:pt x="1965" y="665334"/>
                  </a:lnTo>
                  <a:lnTo>
                    <a:pt x="0" y="709448"/>
                  </a:lnTo>
                  <a:lnTo>
                    <a:pt x="736" y="753620"/>
                  </a:lnTo>
                  <a:lnTo>
                    <a:pt x="4179" y="797718"/>
                  </a:lnTo>
                  <a:lnTo>
                    <a:pt x="10335" y="841607"/>
                  </a:lnTo>
                  <a:lnTo>
                    <a:pt x="19209" y="885156"/>
                  </a:lnTo>
                  <a:lnTo>
                    <a:pt x="30805" y="928232"/>
                  </a:lnTo>
                  <a:lnTo>
                    <a:pt x="45130" y="970701"/>
                  </a:lnTo>
                  <a:lnTo>
                    <a:pt x="62189" y="1012431"/>
                  </a:lnTo>
                  <a:lnTo>
                    <a:pt x="81986" y="1053289"/>
                  </a:lnTo>
                  <a:lnTo>
                    <a:pt x="104527" y="1093142"/>
                  </a:lnTo>
                  <a:lnTo>
                    <a:pt x="129818" y="1131858"/>
                  </a:lnTo>
                  <a:lnTo>
                    <a:pt x="157863" y="1169303"/>
                  </a:lnTo>
                  <a:lnTo>
                    <a:pt x="188668" y="1205345"/>
                  </a:lnTo>
                  <a:lnTo>
                    <a:pt x="221733" y="1239155"/>
                  </a:lnTo>
                  <a:lnTo>
                    <a:pt x="256462" y="1270353"/>
                  </a:lnTo>
                  <a:lnTo>
                    <a:pt x="292721" y="1298933"/>
                  </a:lnTo>
                  <a:lnTo>
                    <a:pt x="330377" y="1324888"/>
                  </a:lnTo>
                  <a:lnTo>
                    <a:pt x="369293" y="1348211"/>
                  </a:lnTo>
                  <a:lnTo>
                    <a:pt x="409336" y="1368894"/>
                  </a:lnTo>
                  <a:lnTo>
                    <a:pt x="450371" y="1386931"/>
                  </a:lnTo>
                  <a:lnTo>
                    <a:pt x="492263" y="1402315"/>
                  </a:lnTo>
                  <a:lnTo>
                    <a:pt x="534878" y="1415038"/>
                  </a:lnTo>
                  <a:lnTo>
                    <a:pt x="578081" y="1425094"/>
                  </a:lnTo>
                  <a:lnTo>
                    <a:pt x="621738" y="1432475"/>
                  </a:lnTo>
                  <a:lnTo>
                    <a:pt x="665713" y="1437175"/>
                  </a:lnTo>
                  <a:lnTo>
                    <a:pt x="709873" y="1439186"/>
                  </a:lnTo>
                  <a:lnTo>
                    <a:pt x="754083" y="1438502"/>
                  </a:lnTo>
                  <a:lnTo>
                    <a:pt x="798207" y="1435115"/>
                  </a:lnTo>
                  <a:lnTo>
                    <a:pt x="842113" y="1429019"/>
                  </a:lnTo>
                  <a:lnTo>
                    <a:pt x="885664" y="1420206"/>
                  </a:lnTo>
                  <a:lnTo>
                    <a:pt x="928727" y="1408670"/>
                  </a:lnTo>
                  <a:lnTo>
                    <a:pt x="971166" y="1394403"/>
                  </a:lnTo>
                  <a:lnTo>
                    <a:pt x="1012848" y="1377399"/>
                  </a:lnTo>
                  <a:lnTo>
                    <a:pt x="1053637" y="1357649"/>
                  </a:lnTo>
                  <a:lnTo>
                    <a:pt x="1093399" y="1335148"/>
                  </a:lnTo>
                  <a:lnTo>
                    <a:pt x="1131999" y="1309889"/>
                  </a:lnTo>
                  <a:lnTo>
                    <a:pt x="1169303" y="1281863"/>
                  </a:lnTo>
                  <a:lnTo>
                    <a:pt x="1205176" y="1251065"/>
                  </a:lnTo>
                  <a:lnTo>
                    <a:pt x="1482544" y="1284593"/>
                  </a:lnTo>
                  <a:lnTo>
                    <a:pt x="1369768" y="1030085"/>
                  </a:lnTo>
                  <a:lnTo>
                    <a:pt x="1389246" y="985449"/>
                  </a:lnTo>
                  <a:lnTo>
                    <a:pt x="1405529" y="940035"/>
                  </a:lnTo>
                  <a:lnTo>
                    <a:pt x="1418642" y="893997"/>
                  </a:lnTo>
                  <a:lnTo>
                    <a:pt x="1428609" y="847489"/>
                  </a:lnTo>
                  <a:lnTo>
                    <a:pt x="1435452" y="800664"/>
                  </a:lnTo>
                  <a:lnTo>
                    <a:pt x="1439195" y="753677"/>
                  </a:lnTo>
                  <a:lnTo>
                    <a:pt x="1439862" y="706679"/>
                  </a:lnTo>
                  <a:lnTo>
                    <a:pt x="1437477" y="659826"/>
                  </a:lnTo>
                  <a:lnTo>
                    <a:pt x="1432062" y="613271"/>
                  </a:lnTo>
                  <a:lnTo>
                    <a:pt x="1423642" y="567167"/>
                  </a:lnTo>
                  <a:lnTo>
                    <a:pt x="1412239" y="521669"/>
                  </a:lnTo>
                  <a:lnTo>
                    <a:pt x="1397878" y="476929"/>
                  </a:lnTo>
                  <a:lnTo>
                    <a:pt x="1380581" y="433102"/>
                  </a:lnTo>
                  <a:lnTo>
                    <a:pt x="1360374" y="390342"/>
                  </a:lnTo>
                  <a:lnTo>
                    <a:pt x="1337278" y="348801"/>
                  </a:lnTo>
                  <a:lnTo>
                    <a:pt x="1311317" y="308633"/>
                  </a:lnTo>
                  <a:lnTo>
                    <a:pt x="1282516" y="269993"/>
                  </a:lnTo>
                  <a:lnTo>
                    <a:pt x="1250896" y="233033"/>
                  </a:lnTo>
                  <a:lnTo>
                    <a:pt x="1217832" y="199230"/>
                  </a:lnTo>
                  <a:lnTo>
                    <a:pt x="1183103" y="168053"/>
                  </a:lnTo>
                  <a:lnTo>
                    <a:pt x="1146844" y="139505"/>
                  </a:lnTo>
                  <a:lnTo>
                    <a:pt x="1109188" y="113594"/>
                  </a:lnTo>
                  <a:lnTo>
                    <a:pt x="1070272" y="90326"/>
                  </a:lnTo>
                  <a:lnTo>
                    <a:pt x="1030229" y="69705"/>
                  </a:lnTo>
                  <a:lnTo>
                    <a:pt x="989194" y="51738"/>
                  </a:lnTo>
                  <a:lnTo>
                    <a:pt x="947302" y="36432"/>
                  </a:lnTo>
                  <a:lnTo>
                    <a:pt x="904687" y="23790"/>
                  </a:lnTo>
                  <a:lnTo>
                    <a:pt x="861484" y="13821"/>
                  </a:lnTo>
                  <a:lnTo>
                    <a:pt x="817827" y="6529"/>
                  </a:lnTo>
                  <a:lnTo>
                    <a:pt x="773852" y="1919"/>
                  </a:lnTo>
                  <a:lnTo>
                    <a:pt x="72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131" y="715263"/>
              <a:ext cx="1582420" cy="1511300"/>
            </a:xfrm>
            <a:custGeom>
              <a:avLst/>
              <a:gdLst/>
              <a:ahLst/>
              <a:cxnLst/>
              <a:rect l="l" t="t" r="r" b="b"/>
              <a:pathLst>
                <a:path w="1582420" h="1511300">
                  <a:moveTo>
                    <a:pt x="900684" y="12700"/>
                  </a:moveTo>
                  <a:lnTo>
                    <a:pt x="611124" y="12700"/>
                  </a:lnTo>
                  <a:lnTo>
                    <a:pt x="574548" y="25400"/>
                  </a:lnTo>
                  <a:lnTo>
                    <a:pt x="504444" y="50800"/>
                  </a:lnTo>
                  <a:lnTo>
                    <a:pt x="470916" y="63500"/>
                  </a:lnTo>
                  <a:lnTo>
                    <a:pt x="435864" y="76200"/>
                  </a:lnTo>
                  <a:lnTo>
                    <a:pt x="402336" y="88900"/>
                  </a:lnTo>
                  <a:lnTo>
                    <a:pt x="370331" y="114300"/>
                  </a:lnTo>
                  <a:lnTo>
                    <a:pt x="338328" y="127000"/>
                  </a:lnTo>
                  <a:lnTo>
                    <a:pt x="306324" y="152400"/>
                  </a:lnTo>
                  <a:lnTo>
                    <a:pt x="275844" y="177800"/>
                  </a:lnTo>
                  <a:lnTo>
                    <a:pt x="246887" y="203200"/>
                  </a:lnTo>
                  <a:lnTo>
                    <a:pt x="192024" y="254000"/>
                  </a:lnTo>
                  <a:lnTo>
                    <a:pt x="167640" y="292100"/>
                  </a:lnTo>
                  <a:lnTo>
                    <a:pt x="144780" y="317500"/>
                  </a:lnTo>
                  <a:lnTo>
                    <a:pt x="123444" y="342900"/>
                  </a:lnTo>
                  <a:lnTo>
                    <a:pt x="103632" y="381000"/>
                  </a:lnTo>
                  <a:lnTo>
                    <a:pt x="85344" y="406400"/>
                  </a:lnTo>
                  <a:lnTo>
                    <a:pt x="54864" y="482600"/>
                  </a:lnTo>
                  <a:lnTo>
                    <a:pt x="42672" y="508000"/>
                  </a:lnTo>
                  <a:lnTo>
                    <a:pt x="30480" y="546100"/>
                  </a:lnTo>
                  <a:lnTo>
                    <a:pt x="21336" y="584200"/>
                  </a:lnTo>
                  <a:lnTo>
                    <a:pt x="13716" y="622300"/>
                  </a:lnTo>
                  <a:lnTo>
                    <a:pt x="7620" y="660400"/>
                  </a:lnTo>
                  <a:lnTo>
                    <a:pt x="1524" y="723900"/>
                  </a:lnTo>
                  <a:lnTo>
                    <a:pt x="0" y="762000"/>
                  </a:lnTo>
                  <a:lnTo>
                    <a:pt x="1524" y="800100"/>
                  </a:lnTo>
                  <a:lnTo>
                    <a:pt x="4572" y="838200"/>
                  </a:lnTo>
                  <a:lnTo>
                    <a:pt x="9144" y="876300"/>
                  </a:lnTo>
                  <a:lnTo>
                    <a:pt x="15240" y="901700"/>
                  </a:lnTo>
                  <a:lnTo>
                    <a:pt x="22860" y="939800"/>
                  </a:lnTo>
                  <a:lnTo>
                    <a:pt x="32004" y="977900"/>
                  </a:lnTo>
                  <a:lnTo>
                    <a:pt x="44196" y="1016000"/>
                  </a:lnTo>
                  <a:lnTo>
                    <a:pt x="57912" y="1054100"/>
                  </a:lnTo>
                  <a:lnTo>
                    <a:pt x="71628" y="1079500"/>
                  </a:lnTo>
                  <a:lnTo>
                    <a:pt x="88392" y="1117600"/>
                  </a:lnTo>
                  <a:lnTo>
                    <a:pt x="108204" y="1143000"/>
                  </a:lnTo>
                  <a:lnTo>
                    <a:pt x="128016" y="1181100"/>
                  </a:lnTo>
                  <a:lnTo>
                    <a:pt x="149352" y="1206500"/>
                  </a:lnTo>
                  <a:lnTo>
                    <a:pt x="173736" y="1244600"/>
                  </a:lnTo>
                  <a:lnTo>
                    <a:pt x="254508" y="1320800"/>
                  </a:lnTo>
                  <a:lnTo>
                    <a:pt x="283464" y="1346200"/>
                  </a:lnTo>
                  <a:lnTo>
                    <a:pt x="344424" y="1397000"/>
                  </a:lnTo>
                  <a:lnTo>
                    <a:pt x="376428" y="1409700"/>
                  </a:lnTo>
                  <a:lnTo>
                    <a:pt x="408431" y="1435100"/>
                  </a:lnTo>
                  <a:lnTo>
                    <a:pt x="441959" y="1447800"/>
                  </a:lnTo>
                  <a:lnTo>
                    <a:pt x="477012" y="1460500"/>
                  </a:lnTo>
                  <a:lnTo>
                    <a:pt x="510540" y="1473200"/>
                  </a:lnTo>
                  <a:lnTo>
                    <a:pt x="580644" y="1498600"/>
                  </a:lnTo>
                  <a:lnTo>
                    <a:pt x="617220" y="1511300"/>
                  </a:lnTo>
                  <a:lnTo>
                    <a:pt x="870204" y="1511300"/>
                  </a:lnTo>
                  <a:lnTo>
                    <a:pt x="906780" y="1498600"/>
                  </a:lnTo>
                  <a:lnTo>
                    <a:pt x="941832" y="1498600"/>
                  </a:lnTo>
                  <a:lnTo>
                    <a:pt x="1046988" y="1460500"/>
                  </a:lnTo>
                  <a:lnTo>
                    <a:pt x="1114044" y="1435100"/>
                  </a:lnTo>
                  <a:lnTo>
                    <a:pt x="632460" y="1435100"/>
                  </a:lnTo>
                  <a:lnTo>
                    <a:pt x="597408" y="1422400"/>
                  </a:lnTo>
                  <a:lnTo>
                    <a:pt x="598932" y="1422400"/>
                  </a:lnTo>
                  <a:lnTo>
                    <a:pt x="565404" y="1409700"/>
                  </a:lnTo>
                  <a:lnTo>
                    <a:pt x="536448" y="1409700"/>
                  </a:lnTo>
                  <a:lnTo>
                    <a:pt x="504444" y="1397000"/>
                  </a:lnTo>
                  <a:lnTo>
                    <a:pt x="505968" y="1397000"/>
                  </a:lnTo>
                  <a:lnTo>
                    <a:pt x="473964" y="1384300"/>
                  </a:lnTo>
                  <a:lnTo>
                    <a:pt x="475488" y="1384300"/>
                  </a:lnTo>
                  <a:lnTo>
                    <a:pt x="443484" y="1358900"/>
                  </a:lnTo>
                  <a:lnTo>
                    <a:pt x="445008" y="1358900"/>
                  </a:lnTo>
                  <a:lnTo>
                    <a:pt x="414528" y="1346200"/>
                  </a:lnTo>
                  <a:lnTo>
                    <a:pt x="416052" y="1346200"/>
                  </a:lnTo>
                  <a:lnTo>
                    <a:pt x="385572" y="1333500"/>
                  </a:lnTo>
                  <a:lnTo>
                    <a:pt x="387096" y="1333500"/>
                  </a:lnTo>
                  <a:lnTo>
                    <a:pt x="358140" y="1308100"/>
                  </a:lnTo>
                  <a:lnTo>
                    <a:pt x="359664" y="1308100"/>
                  </a:lnTo>
                  <a:lnTo>
                    <a:pt x="330708" y="1295400"/>
                  </a:lnTo>
                  <a:lnTo>
                    <a:pt x="332231" y="1295400"/>
                  </a:lnTo>
                  <a:lnTo>
                    <a:pt x="304800" y="1270000"/>
                  </a:lnTo>
                  <a:lnTo>
                    <a:pt x="306324" y="1270000"/>
                  </a:lnTo>
                  <a:lnTo>
                    <a:pt x="278892" y="1244600"/>
                  </a:lnTo>
                  <a:lnTo>
                    <a:pt x="280416" y="1244600"/>
                  </a:lnTo>
                  <a:lnTo>
                    <a:pt x="254508" y="1219200"/>
                  </a:lnTo>
                  <a:lnTo>
                    <a:pt x="256031" y="1219200"/>
                  </a:lnTo>
                  <a:lnTo>
                    <a:pt x="231648" y="1193800"/>
                  </a:lnTo>
                  <a:lnTo>
                    <a:pt x="233172" y="1193800"/>
                  </a:lnTo>
                  <a:lnTo>
                    <a:pt x="210312" y="1168400"/>
                  </a:lnTo>
                  <a:lnTo>
                    <a:pt x="211836" y="1168400"/>
                  </a:lnTo>
                  <a:lnTo>
                    <a:pt x="190500" y="1143000"/>
                  </a:lnTo>
                  <a:lnTo>
                    <a:pt x="192024" y="1143000"/>
                  </a:lnTo>
                  <a:lnTo>
                    <a:pt x="172212" y="1104900"/>
                  </a:lnTo>
                  <a:lnTo>
                    <a:pt x="173736" y="1104900"/>
                  </a:lnTo>
                  <a:lnTo>
                    <a:pt x="155448" y="1079500"/>
                  </a:lnTo>
                  <a:lnTo>
                    <a:pt x="156972" y="1079500"/>
                  </a:lnTo>
                  <a:lnTo>
                    <a:pt x="140208" y="1054100"/>
                  </a:lnTo>
                  <a:lnTo>
                    <a:pt x="141731" y="1054100"/>
                  </a:lnTo>
                  <a:lnTo>
                    <a:pt x="128016" y="1016000"/>
                  </a:lnTo>
                  <a:lnTo>
                    <a:pt x="115824" y="990600"/>
                  </a:lnTo>
                  <a:lnTo>
                    <a:pt x="105156" y="952500"/>
                  </a:lnTo>
                  <a:lnTo>
                    <a:pt x="106680" y="952500"/>
                  </a:lnTo>
                  <a:lnTo>
                    <a:pt x="96012" y="927100"/>
                  </a:lnTo>
                  <a:lnTo>
                    <a:pt x="97536" y="927100"/>
                  </a:lnTo>
                  <a:lnTo>
                    <a:pt x="89916" y="889000"/>
                  </a:lnTo>
                  <a:lnTo>
                    <a:pt x="83820" y="863600"/>
                  </a:lnTo>
                  <a:lnTo>
                    <a:pt x="78740" y="800100"/>
                  </a:lnTo>
                  <a:lnTo>
                    <a:pt x="77724" y="800100"/>
                  </a:lnTo>
                  <a:lnTo>
                    <a:pt x="76200" y="762000"/>
                  </a:lnTo>
                  <a:lnTo>
                    <a:pt x="77724" y="723900"/>
                  </a:lnTo>
                  <a:lnTo>
                    <a:pt x="78232" y="723900"/>
                  </a:lnTo>
                  <a:lnTo>
                    <a:pt x="79248" y="698500"/>
                  </a:lnTo>
                  <a:lnTo>
                    <a:pt x="83820" y="660400"/>
                  </a:lnTo>
                  <a:lnTo>
                    <a:pt x="88392" y="635000"/>
                  </a:lnTo>
                  <a:lnTo>
                    <a:pt x="96012" y="596900"/>
                  </a:lnTo>
                  <a:lnTo>
                    <a:pt x="105156" y="571500"/>
                  </a:lnTo>
                  <a:lnTo>
                    <a:pt x="103632" y="571500"/>
                  </a:lnTo>
                  <a:lnTo>
                    <a:pt x="114300" y="533400"/>
                  </a:lnTo>
                  <a:lnTo>
                    <a:pt x="126492" y="508000"/>
                  </a:lnTo>
                  <a:lnTo>
                    <a:pt x="124968" y="508000"/>
                  </a:lnTo>
                  <a:lnTo>
                    <a:pt x="138684" y="469900"/>
                  </a:lnTo>
                  <a:lnTo>
                    <a:pt x="143764" y="469900"/>
                  </a:lnTo>
                  <a:lnTo>
                    <a:pt x="153924" y="444500"/>
                  </a:lnTo>
                  <a:lnTo>
                    <a:pt x="152400" y="444500"/>
                  </a:lnTo>
                  <a:lnTo>
                    <a:pt x="169164" y="419100"/>
                  </a:lnTo>
                  <a:lnTo>
                    <a:pt x="187452" y="381000"/>
                  </a:lnTo>
                  <a:lnTo>
                    <a:pt x="193040" y="381000"/>
                  </a:lnTo>
                  <a:lnTo>
                    <a:pt x="207264" y="355600"/>
                  </a:lnTo>
                  <a:lnTo>
                    <a:pt x="205740" y="355600"/>
                  </a:lnTo>
                  <a:lnTo>
                    <a:pt x="227076" y="330200"/>
                  </a:lnTo>
                  <a:lnTo>
                    <a:pt x="249936" y="304800"/>
                  </a:lnTo>
                  <a:lnTo>
                    <a:pt x="248412" y="304800"/>
                  </a:lnTo>
                  <a:lnTo>
                    <a:pt x="274320" y="279400"/>
                  </a:lnTo>
                  <a:lnTo>
                    <a:pt x="272796" y="279400"/>
                  </a:lnTo>
                  <a:lnTo>
                    <a:pt x="298704" y="254000"/>
                  </a:lnTo>
                  <a:lnTo>
                    <a:pt x="297180" y="254000"/>
                  </a:lnTo>
                  <a:lnTo>
                    <a:pt x="326136" y="228600"/>
                  </a:lnTo>
                  <a:lnTo>
                    <a:pt x="324612" y="228600"/>
                  </a:lnTo>
                  <a:lnTo>
                    <a:pt x="353568" y="215900"/>
                  </a:lnTo>
                  <a:lnTo>
                    <a:pt x="352044" y="215900"/>
                  </a:lnTo>
                  <a:lnTo>
                    <a:pt x="381000" y="190500"/>
                  </a:lnTo>
                  <a:lnTo>
                    <a:pt x="379476" y="190500"/>
                  </a:lnTo>
                  <a:lnTo>
                    <a:pt x="409956" y="177800"/>
                  </a:lnTo>
                  <a:lnTo>
                    <a:pt x="408431" y="177800"/>
                  </a:lnTo>
                  <a:lnTo>
                    <a:pt x="438912" y="152400"/>
                  </a:lnTo>
                  <a:lnTo>
                    <a:pt x="437388" y="152400"/>
                  </a:lnTo>
                  <a:lnTo>
                    <a:pt x="469392" y="139700"/>
                  </a:lnTo>
                  <a:lnTo>
                    <a:pt x="467868" y="139700"/>
                  </a:lnTo>
                  <a:lnTo>
                    <a:pt x="499872" y="127000"/>
                  </a:lnTo>
                  <a:lnTo>
                    <a:pt x="498348" y="127000"/>
                  </a:lnTo>
                  <a:lnTo>
                    <a:pt x="531876" y="114300"/>
                  </a:lnTo>
                  <a:lnTo>
                    <a:pt x="560832" y="114300"/>
                  </a:lnTo>
                  <a:lnTo>
                    <a:pt x="594360" y="101600"/>
                  </a:lnTo>
                  <a:lnTo>
                    <a:pt x="592836" y="101600"/>
                  </a:lnTo>
                  <a:lnTo>
                    <a:pt x="626364" y="88900"/>
                  </a:lnTo>
                  <a:lnTo>
                    <a:pt x="656844" y="88900"/>
                  </a:lnTo>
                  <a:lnTo>
                    <a:pt x="691896" y="76200"/>
                  </a:lnTo>
                  <a:lnTo>
                    <a:pt x="1074420" y="76200"/>
                  </a:lnTo>
                  <a:lnTo>
                    <a:pt x="1040892" y="63500"/>
                  </a:lnTo>
                  <a:lnTo>
                    <a:pt x="1005840" y="38100"/>
                  </a:lnTo>
                  <a:lnTo>
                    <a:pt x="970788" y="38100"/>
                  </a:lnTo>
                  <a:lnTo>
                    <a:pt x="900684" y="12700"/>
                  </a:lnTo>
                  <a:close/>
                </a:path>
                <a:path w="1582420" h="1511300">
                  <a:moveTo>
                    <a:pt x="1136904" y="1320800"/>
                  </a:moveTo>
                  <a:lnTo>
                    <a:pt x="1106424" y="1346200"/>
                  </a:lnTo>
                  <a:lnTo>
                    <a:pt x="1107948" y="1346200"/>
                  </a:lnTo>
                  <a:lnTo>
                    <a:pt x="1077468" y="1358900"/>
                  </a:lnTo>
                  <a:lnTo>
                    <a:pt x="1078992" y="1358900"/>
                  </a:lnTo>
                  <a:lnTo>
                    <a:pt x="1046988" y="1371600"/>
                  </a:lnTo>
                  <a:lnTo>
                    <a:pt x="1048512" y="1371600"/>
                  </a:lnTo>
                  <a:lnTo>
                    <a:pt x="1016507" y="1397000"/>
                  </a:lnTo>
                  <a:lnTo>
                    <a:pt x="987551" y="1397000"/>
                  </a:lnTo>
                  <a:lnTo>
                    <a:pt x="954024" y="1409700"/>
                  </a:lnTo>
                  <a:lnTo>
                    <a:pt x="955548" y="1409700"/>
                  </a:lnTo>
                  <a:lnTo>
                    <a:pt x="922020" y="1422400"/>
                  </a:lnTo>
                  <a:lnTo>
                    <a:pt x="923544" y="1422400"/>
                  </a:lnTo>
                  <a:lnTo>
                    <a:pt x="890016" y="1435100"/>
                  </a:lnTo>
                  <a:lnTo>
                    <a:pt x="1114044" y="1435100"/>
                  </a:lnTo>
                  <a:lnTo>
                    <a:pt x="1147572" y="1409700"/>
                  </a:lnTo>
                  <a:lnTo>
                    <a:pt x="1179576" y="1397000"/>
                  </a:lnTo>
                  <a:lnTo>
                    <a:pt x="1240536" y="1346200"/>
                  </a:lnTo>
                  <a:lnTo>
                    <a:pt x="1253214" y="1335078"/>
                  </a:lnTo>
                  <a:lnTo>
                    <a:pt x="1239012" y="1333500"/>
                  </a:lnTo>
                  <a:lnTo>
                    <a:pt x="1135380" y="1333500"/>
                  </a:lnTo>
                  <a:lnTo>
                    <a:pt x="1136904" y="1320800"/>
                  </a:lnTo>
                  <a:close/>
                </a:path>
                <a:path w="1582420" h="1511300">
                  <a:moveTo>
                    <a:pt x="1474954" y="1320800"/>
                  </a:moveTo>
                  <a:lnTo>
                    <a:pt x="1269492" y="1320800"/>
                  </a:lnTo>
                  <a:lnTo>
                    <a:pt x="1253214" y="1335078"/>
                  </a:lnTo>
                  <a:lnTo>
                    <a:pt x="1581912" y="1371600"/>
                  </a:lnTo>
                  <a:lnTo>
                    <a:pt x="1570817" y="1346200"/>
                  </a:lnTo>
                  <a:lnTo>
                    <a:pt x="1485900" y="1346200"/>
                  </a:lnTo>
                  <a:lnTo>
                    <a:pt x="1474954" y="1320800"/>
                  </a:lnTo>
                  <a:close/>
                </a:path>
                <a:path w="1582420" h="1511300">
                  <a:moveTo>
                    <a:pt x="1454577" y="1273510"/>
                  </a:moveTo>
                  <a:lnTo>
                    <a:pt x="1485900" y="1346200"/>
                  </a:lnTo>
                  <a:lnTo>
                    <a:pt x="1525524" y="1282700"/>
                  </a:lnTo>
                  <a:lnTo>
                    <a:pt x="1454577" y="1273510"/>
                  </a:lnTo>
                  <a:close/>
                </a:path>
                <a:path w="1582420" h="1511300">
                  <a:moveTo>
                    <a:pt x="1411224" y="952500"/>
                  </a:moveTo>
                  <a:lnTo>
                    <a:pt x="1402080" y="977900"/>
                  </a:lnTo>
                  <a:lnTo>
                    <a:pt x="1403604" y="977900"/>
                  </a:lnTo>
                  <a:lnTo>
                    <a:pt x="1394460" y="1003300"/>
                  </a:lnTo>
                  <a:lnTo>
                    <a:pt x="1383792" y="1028700"/>
                  </a:lnTo>
                  <a:lnTo>
                    <a:pt x="1365504" y="1066800"/>
                  </a:lnTo>
                  <a:lnTo>
                    <a:pt x="1454577" y="1273510"/>
                  </a:lnTo>
                  <a:lnTo>
                    <a:pt x="1525524" y="1282700"/>
                  </a:lnTo>
                  <a:lnTo>
                    <a:pt x="1485900" y="1346200"/>
                  </a:lnTo>
                  <a:lnTo>
                    <a:pt x="1570817" y="1346200"/>
                  </a:lnTo>
                  <a:lnTo>
                    <a:pt x="1459870" y="1092200"/>
                  </a:lnTo>
                  <a:lnTo>
                    <a:pt x="1443228" y="1092200"/>
                  </a:lnTo>
                  <a:lnTo>
                    <a:pt x="1443228" y="1054100"/>
                  </a:lnTo>
                  <a:lnTo>
                    <a:pt x="1456029" y="1054100"/>
                  </a:lnTo>
                  <a:lnTo>
                    <a:pt x="1464564" y="1028700"/>
                  </a:lnTo>
                  <a:lnTo>
                    <a:pt x="1475232" y="1003300"/>
                  </a:lnTo>
                  <a:lnTo>
                    <a:pt x="1484376" y="977900"/>
                  </a:lnTo>
                  <a:lnTo>
                    <a:pt x="1488185" y="965200"/>
                  </a:lnTo>
                  <a:lnTo>
                    <a:pt x="1411224" y="965200"/>
                  </a:lnTo>
                  <a:lnTo>
                    <a:pt x="1411224" y="952500"/>
                  </a:lnTo>
                  <a:close/>
                </a:path>
                <a:path w="1582420" h="1511300">
                  <a:moveTo>
                    <a:pt x="1269492" y="1320800"/>
                  </a:moveTo>
                  <a:lnTo>
                    <a:pt x="1239012" y="1333500"/>
                  </a:lnTo>
                  <a:lnTo>
                    <a:pt x="1253214" y="1335078"/>
                  </a:lnTo>
                  <a:lnTo>
                    <a:pt x="1269492" y="1320800"/>
                  </a:lnTo>
                  <a:close/>
                </a:path>
                <a:path w="1582420" h="1511300">
                  <a:moveTo>
                    <a:pt x="1231392" y="1244600"/>
                  </a:moveTo>
                  <a:lnTo>
                    <a:pt x="1191768" y="1282700"/>
                  </a:lnTo>
                  <a:lnTo>
                    <a:pt x="1193292" y="1282700"/>
                  </a:lnTo>
                  <a:lnTo>
                    <a:pt x="1164336" y="1308100"/>
                  </a:lnTo>
                  <a:lnTo>
                    <a:pt x="1165860" y="1308100"/>
                  </a:lnTo>
                  <a:lnTo>
                    <a:pt x="1135380" y="1333500"/>
                  </a:lnTo>
                  <a:lnTo>
                    <a:pt x="1239012" y="1333500"/>
                  </a:lnTo>
                  <a:lnTo>
                    <a:pt x="1269492" y="1320800"/>
                  </a:lnTo>
                  <a:lnTo>
                    <a:pt x="1474954" y="1320800"/>
                  </a:lnTo>
                  <a:lnTo>
                    <a:pt x="1454577" y="1273510"/>
                  </a:lnTo>
                  <a:lnTo>
                    <a:pt x="1231392" y="1244600"/>
                  </a:lnTo>
                  <a:close/>
                </a:path>
                <a:path w="1582420" h="1511300">
                  <a:moveTo>
                    <a:pt x="1443228" y="1054100"/>
                  </a:moveTo>
                  <a:lnTo>
                    <a:pt x="1443228" y="1092200"/>
                  </a:lnTo>
                  <a:lnTo>
                    <a:pt x="1450463" y="1070665"/>
                  </a:lnTo>
                  <a:lnTo>
                    <a:pt x="1443228" y="1054100"/>
                  </a:lnTo>
                  <a:close/>
                </a:path>
                <a:path w="1582420" h="1511300">
                  <a:moveTo>
                    <a:pt x="1450463" y="1070665"/>
                  </a:moveTo>
                  <a:lnTo>
                    <a:pt x="1443228" y="1092200"/>
                  </a:lnTo>
                  <a:lnTo>
                    <a:pt x="1459870" y="1092200"/>
                  </a:lnTo>
                  <a:lnTo>
                    <a:pt x="1450463" y="1070665"/>
                  </a:lnTo>
                  <a:close/>
                </a:path>
                <a:path w="1582420" h="1511300">
                  <a:moveTo>
                    <a:pt x="1456029" y="1054100"/>
                  </a:moveTo>
                  <a:lnTo>
                    <a:pt x="1443228" y="1054100"/>
                  </a:lnTo>
                  <a:lnTo>
                    <a:pt x="1450463" y="1070665"/>
                  </a:lnTo>
                  <a:lnTo>
                    <a:pt x="1456029" y="1054100"/>
                  </a:lnTo>
                  <a:close/>
                </a:path>
                <a:path w="1582420" h="1511300">
                  <a:moveTo>
                    <a:pt x="1423416" y="901700"/>
                  </a:moveTo>
                  <a:lnTo>
                    <a:pt x="1411224" y="965200"/>
                  </a:lnTo>
                  <a:lnTo>
                    <a:pt x="1488185" y="965200"/>
                  </a:lnTo>
                  <a:lnTo>
                    <a:pt x="1491995" y="952500"/>
                  </a:lnTo>
                  <a:lnTo>
                    <a:pt x="1501139" y="914400"/>
                  </a:lnTo>
                  <a:lnTo>
                    <a:pt x="1423416" y="914400"/>
                  </a:lnTo>
                  <a:lnTo>
                    <a:pt x="1423416" y="901700"/>
                  </a:lnTo>
                  <a:close/>
                </a:path>
                <a:path w="1582420" h="1511300">
                  <a:moveTo>
                    <a:pt x="1232916" y="165100"/>
                  </a:moveTo>
                  <a:lnTo>
                    <a:pt x="1100328" y="165100"/>
                  </a:lnTo>
                  <a:lnTo>
                    <a:pt x="1130808" y="190500"/>
                  </a:lnTo>
                  <a:lnTo>
                    <a:pt x="1129284" y="190500"/>
                  </a:lnTo>
                  <a:lnTo>
                    <a:pt x="1159764" y="203200"/>
                  </a:lnTo>
                  <a:lnTo>
                    <a:pt x="1158240" y="203200"/>
                  </a:lnTo>
                  <a:lnTo>
                    <a:pt x="1185672" y="228600"/>
                  </a:lnTo>
                  <a:lnTo>
                    <a:pt x="1184148" y="228600"/>
                  </a:lnTo>
                  <a:lnTo>
                    <a:pt x="1213104" y="254000"/>
                  </a:lnTo>
                  <a:lnTo>
                    <a:pt x="1211580" y="254000"/>
                  </a:lnTo>
                  <a:lnTo>
                    <a:pt x="1237488" y="279400"/>
                  </a:lnTo>
                  <a:lnTo>
                    <a:pt x="1235964" y="279400"/>
                  </a:lnTo>
                  <a:lnTo>
                    <a:pt x="1261872" y="304800"/>
                  </a:lnTo>
                  <a:lnTo>
                    <a:pt x="1260348" y="304800"/>
                  </a:lnTo>
                  <a:lnTo>
                    <a:pt x="1278636" y="317500"/>
                  </a:lnTo>
                  <a:lnTo>
                    <a:pt x="1295400" y="342900"/>
                  </a:lnTo>
                  <a:lnTo>
                    <a:pt x="1293876" y="342900"/>
                  </a:lnTo>
                  <a:lnTo>
                    <a:pt x="1310640" y="355600"/>
                  </a:lnTo>
                  <a:lnTo>
                    <a:pt x="1325880" y="381000"/>
                  </a:lnTo>
                  <a:lnTo>
                    <a:pt x="1324356" y="381000"/>
                  </a:lnTo>
                  <a:lnTo>
                    <a:pt x="1339595" y="406400"/>
                  </a:lnTo>
                  <a:lnTo>
                    <a:pt x="1338072" y="406400"/>
                  </a:lnTo>
                  <a:lnTo>
                    <a:pt x="1351788" y="419100"/>
                  </a:lnTo>
                  <a:lnTo>
                    <a:pt x="1363980" y="444500"/>
                  </a:lnTo>
                  <a:lnTo>
                    <a:pt x="1385316" y="495300"/>
                  </a:lnTo>
                  <a:lnTo>
                    <a:pt x="1394460" y="520700"/>
                  </a:lnTo>
                  <a:lnTo>
                    <a:pt x="1403604" y="533400"/>
                  </a:lnTo>
                  <a:lnTo>
                    <a:pt x="1423416" y="609600"/>
                  </a:lnTo>
                  <a:lnTo>
                    <a:pt x="1432560" y="660400"/>
                  </a:lnTo>
                  <a:lnTo>
                    <a:pt x="1438656" y="711200"/>
                  </a:lnTo>
                  <a:lnTo>
                    <a:pt x="1440180" y="736600"/>
                  </a:lnTo>
                  <a:lnTo>
                    <a:pt x="1440180" y="787400"/>
                  </a:lnTo>
                  <a:lnTo>
                    <a:pt x="1438656" y="812800"/>
                  </a:lnTo>
                  <a:lnTo>
                    <a:pt x="1432560" y="863600"/>
                  </a:lnTo>
                  <a:lnTo>
                    <a:pt x="1427988" y="889000"/>
                  </a:lnTo>
                  <a:lnTo>
                    <a:pt x="1429512" y="889000"/>
                  </a:lnTo>
                  <a:lnTo>
                    <a:pt x="1423416" y="914400"/>
                  </a:lnTo>
                  <a:lnTo>
                    <a:pt x="1501139" y="914400"/>
                  </a:lnTo>
                  <a:lnTo>
                    <a:pt x="1504188" y="901700"/>
                  </a:lnTo>
                  <a:lnTo>
                    <a:pt x="1514856" y="812800"/>
                  </a:lnTo>
                  <a:lnTo>
                    <a:pt x="1516380" y="787400"/>
                  </a:lnTo>
                  <a:lnTo>
                    <a:pt x="1516380" y="736600"/>
                  </a:lnTo>
                  <a:lnTo>
                    <a:pt x="1514856" y="698500"/>
                  </a:lnTo>
                  <a:lnTo>
                    <a:pt x="1508760" y="647700"/>
                  </a:lnTo>
                  <a:lnTo>
                    <a:pt x="1491995" y="571500"/>
                  </a:lnTo>
                  <a:lnTo>
                    <a:pt x="1466088" y="495300"/>
                  </a:lnTo>
                  <a:lnTo>
                    <a:pt x="1455420" y="457200"/>
                  </a:lnTo>
                  <a:lnTo>
                    <a:pt x="1431036" y="406400"/>
                  </a:lnTo>
                  <a:lnTo>
                    <a:pt x="1403604" y="368300"/>
                  </a:lnTo>
                  <a:lnTo>
                    <a:pt x="1388364" y="342900"/>
                  </a:lnTo>
                  <a:lnTo>
                    <a:pt x="1354836" y="292100"/>
                  </a:lnTo>
                  <a:lnTo>
                    <a:pt x="1336548" y="266700"/>
                  </a:lnTo>
                  <a:lnTo>
                    <a:pt x="1318260" y="254000"/>
                  </a:lnTo>
                  <a:lnTo>
                    <a:pt x="1290828" y="215900"/>
                  </a:lnTo>
                  <a:lnTo>
                    <a:pt x="1232916" y="165100"/>
                  </a:lnTo>
                  <a:close/>
                </a:path>
                <a:path w="1582420" h="1511300">
                  <a:moveTo>
                    <a:pt x="77724" y="787400"/>
                  </a:moveTo>
                  <a:lnTo>
                    <a:pt x="77724" y="800100"/>
                  </a:lnTo>
                  <a:lnTo>
                    <a:pt x="78740" y="800100"/>
                  </a:lnTo>
                  <a:lnTo>
                    <a:pt x="77724" y="787400"/>
                  </a:lnTo>
                  <a:close/>
                </a:path>
                <a:path w="1582420" h="1511300">
                  <a:moveTo>
                    <a:pt x="78232" y="723900"/>
                  </a:moveTo>
                  <a:lnTo>
                    <a:pt x="77724" y="723900"/>
                  </a:lnTo>
                  <a:lnTo>
                    <a:pt x="77724" y="736600"/>
                  </a:lnTo>
                  <a:lnTo>
                    <a:pt x="78232" y="723900"/>
                  </a:lnTo>
                  <a:close/>
                </a:path>
                <a:path w="1582420" h="1511300">
                  <a:moveTo>
                    <a:pt x="143764" y="469900"/>
                  </a:moveTo>
                  <a:lnTo>
                    <a:pt x="138684" y="469900"/>
                  </a:lnTo>
                  <a:lnTo>
                    <a:pt x="138684" y="482600"/>
                  </a:lnTo>
                  <a:lnTo>
                    <a:pt x="143764" y="469900"/>
                  </a:lnTo>
                  <a:close/>
                </a:path>
                <a:path w="1582420" h="1511300">
                  <a:moveTo>
                    <a:pt x="193040" y="381000"/>
                  </a:moveTo>
                  <a:lnTo>
                    <a:pt x="187452" y="381000"/>
                  </a:lnTo>
                  <a:lnTo>
                    <a:pt x="185928" y="393700"/>
                  </a:lnTo>
                  <a:lnTo>
                    <a:pt x="193040" y="381000"/>
                  </a:lnTo>
                  <a:close/>
                </a:path>
                <a:path w="1582420" h="1511300">
                  <a:moveTo>
                    <a:pt x="1074420" y="76200"/>
                  </a:moveTo>
                  <a:lnTo>
                    <a:pt x="819912" y="76200"/>
                  </a:lnTo>
                  <a:lnTo>
                    <a:pt x="854964" y="88900"/>
                  </a:lnTo>
                  <a:lnTo>
                    <a:pt x="885444" y="88900"/>
                  </a:lnTo>
                  <a:lnTo>
                    <a:pt x="918972" y="101600"/>
                  </a:lnTo>
                  <a:lnTo>
                    <a:pt x="949452" y="101600"/>
                  </a:lnTo>
                  <a:lnTo>
                    <a:pt x="982980" y="114300"/>
                  </a:lnTo>
                  <a:lnTo>
                    <a:pt x="979932" y="114300"/>
                  </a:lnTo>
                  <a:lnTo>
                    <a:pt x="1013460" y="127000"/>
                  </a:lnTo>
                  <a:lnTo>
                    <a:pt x="1011936" y="127000"/>
                  </a:lnTo>
                  <a:lnTo>
                    <a:pt x="1043940" y="139700"/>
                  </a:lnTo>
                  <a:lnTo>
                    <a:pt x="1042416" y="139700"/>
                  </a:lnTo>
                  <a:lnTo>
                    <a:pt x="1072895" y="152400"/>
                  </a:lnTo>
                  <a:lnTo>
                    <a:pt x="1071372" y="152400"/>
                  </a:lnTo>
                  <a:lnTo>
                    <a:pt x="1103376" y="177800"/>
                  </a:lnTo>
                  <a:lnTo>
                    <a:pt x="1100328" y="165100"/>
                  </a:lnTo>
                  <a:lnTo>
                    <a:pt x="1232916" y="165100"/>
                  </a:lnTo>
                  <a:lnTo>
                    <a:pt x="1202436" y="152400"/>
                  </a:lnTo>
                  <a:lnTo>
                    <a:pt x="1171956" y="127000"/>
                  </a:lnTo>
                  <a:lnTo>
                    <a:pt x="1139952" y="101600"/>
                  </a:lnTo>
                  <a:lnTo>
                    <a:pt x="1107948" y="88900"/>
                  </a:lnTo>
                  <a:lnTo>
                    <a:pt x="1074420" y="76200"/>
                  </a:lnTo>
                  <a:close/>
                </a:path>
                <a:path w="1582420" h="1511300">
                  <a:moveTo>
                    <a:pt x="829056" y="0"/>
                  </a:moveTo>
                  <a:lnTo>
                    <a:pt x="682752" y="0"/>
                  </a:lnTo>
                  <a:lnTo>
                    <a:pt x="647700" y="12700"/>
                  </a:lnTo>
                  <a:lnTo>
                    <a:pt x="864108" y="1270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7071359"/>
              <a:ext cx="1963420" cy="245745"/>
            </a:xfrm>
            <a:custGeom>
              <a:avLst/>
              <a:gdLst/>
              <a:ahLst/>
              <a:cxnLst/>
              <a:rect l="l" t="t" r="r" b="b"/>
              <a:pathLst>
                <a:path w="1963420" h="245745">
                  <a:moveTo>
                    <a:pt x="196291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962912" y="245364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7069835"/>
              <a:ext cx="1961514" cy="243840"/>
            </a:xfrm>
            <a:custGeom>
              <a:avLst/>
              <a:gdLst/>
              <a:ahLst/>
              <a:cxnLst/>
              <a:rect l="l" t="t" r="r" b="b"/>
              <a:pathLst>
                <a:path w="1961515" h="243840">
                  <a:moveTo>
                    <a:pt x="19613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961388" y="24383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19" y="726947"/>
              <a:ext cx="1883664" cy="165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14638" y="596582"/>
            <a:ext cx="6778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spc="-5" dirty="0">
                <a:solidFill>
                  <a:srgbClr val="FF3399"/>
                </a:solidFill>
                <a:latin typeface="Arial"/>
                <a:cs typeface="Arial"/>
              </a:rPr>
              <a:t>Literature</a:t>
            </a:r>
            <a:r>
              <a:rPr sz="7200" b="0" spc="-7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7200" b="0" spc="-5" dirty="0">
                <a:solidFill>
                  <a:srgbClr val="FF3399"/>
                </a:solidFill>
                <a:latin typeface="Arial"/>
                <a:cs typeface="Arial"/>
              </a:rPr>
              <a:t>review</a:t>
            </a:r>
            <a:endParaRPr sz="7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359" y="2454389"/>
            <a:ext cx="650875" cy="36283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#how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write?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8072" y="2092337"/>
            <a:ext cx="6687820" cy="466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10"/>
              </a:lnSpc>
              <a:spcBef>
                <a:spcPts val="105"/>
              </a:spcBef>
            </a:pPr>
            <a:r>
              <a:rPr sz="3200" b="1" dirty="0">
                <a:solidFill>
                  <a:srgbClr val="702FA0"/>
                </a:solidFill>
                <a:latin typeface="Arial"/>
                <a:cs typeface="Arial"/>
              </a:rPr>
              <a:t>Four </a:t>
            </a:r>
            <a:r>
              <a:rPr sz="3200" b="1" spc="-5" dirty="0">
                <a:solidFill>
                  <a:srgbClr val="702FA0"/>
                </a:solidFill>
                <a:latin typeface="Arial"/>
                <a:cs typeface="Arial"/>
              </a:rPr>
              <a:t>guide</a:t>
            </a:r>
            <a:r>
              <a:rPr sz="3200" b="1" spc="-55" dirty="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02FA0"/>
                </a:solidFill>
                <a:latin typeface="Arial"/>
                <a:cs typeface="Arial"/>
              </a:rPr>
              <a:t>questions:</a:t>
            </a:r>
            <a:endParaRPr sz="3200">
              <a:latin typeface="Arial"/>
              <a:cs typeface="Arial"/>
            </a:endParaRPr>
          </a:p>
          <a:p>
            <a:pPr marL="698500" marR="411480" indent="-228600">
              <a:lnSpc>
                <a:spcPts val="3070"/>
              </a:lnSpc>
              <a:spcBef>
                <a:spcPts val="610"/>
              </a:spcBef>
              <a:buChar char="•"/>
              <a:tabLst>
                <a:tab pos="698500" algn="l"/>
              </a:tabLst>
            </a:pPr>
            <a:r>
              <a:rPr sz="3200" spc="-5" dirty="0">
                <a:latin typeface="Arial"/>
                <a:cs typeface="Arial"/>
              </a:rPr>
              <a:t>What is the </a:t>
            </a:r>
            <a:r>
              <a:rPr sz="3200" b="1" spc="-5" dirty="0">
                <a:latin typeface="Arial"/>
                <a:cs typeface="Arial"/>
              </a:rPr>
              <a:t>present state </a:t>
            </a:r>
            <a:r>
              <a:rPr sz="3200" b="1" dirty="0">
                <a:latin typeface="Arial"/>
                <a:cs typeface="Arial"/>
              </a:rPr>
              <a:t>of  </a:t>
            </a:r>
            <a:r>
              <a:rPr sz="3200" b="1" spc="-5" dirty="0">
                <a:latin typeface="Arial"/>
                <a:cs typeface="Arial"/>
              </a:rPr>
              <a:t>knowledge </a:t>
            </a:r>
            <a:r>
              <a:rPr sz="3200" spc="-5" dirty="0">
                <a:latin typeface="Arial"/>
                <a:cs typeface="Arial"/>
              </a:rPr>
              <a:t>regarding the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topic  under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consideration?</a:t>
            </a:r>
            <a:endParaRPr sz="3200">
              <a:latin typeface="Arial"/>
              <a:cs typeface="Arial"/>
            </a:endParaRPr>
          </a:p>
          <a:p>
            <a:pPr marL="698500" marR="500380" indent="-228600">
              <a:lnSpc>
                <a:spcPct val="80000"/>
              </a:lnSpc>
              <a:spcBef>
                <a:spcPts val="535"/>
              </a:spcBef>
              <a:buChar char="•"/>
              <a:tabLst>
                <a:tab pos="698500" algn="l"/>
              </a:tabLst>
            </a:pPr>
            <a:r>
              <a:rPr sz="3200" dirty="0">
                <a:latin typeface="Arial"/>
                <a:cs typeface="Arial"/>
              </a:rPr>
              <a:t>How </a:t>
            </a:r>
            <a:r>
              <a:rPr sz="3200" spc="-5" dirty="0">
                <a:latin typeface="Arial"/>
                <a:cs typeface="Arial"/>
              </a:rPr>
              <a:t>are the studies </a:t>
            </a:r>
            <a:r>
              <a:rPr sz="3200" b="1" spc="-5" dirty="0">
                <a:latin typeface="Arial"/>
                <a:cs typeface="Arial"/>
              </a:rPr>
              <a:t>related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  the one being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proposed?</a:t>
            </a:r>
            <a:endParaRPr sz="3200">
              <a:latin typeface="Arial"/>
              <a:cs typeface="Arial"/>
            </a:endParaRPr>
          </a:p>
          <a:p>
            <a:pPr marL="698500" marR="5080" indent="-228600">
              <a:lnSpc>
                <a:spcPts val="3070"/>
              </a:lnSpc>
              <a:spcBef>
                <a:spcPts val="465"/>
              </a:spcBef>
              <a:buChar char="•"/>
              <a:tabLst>
                <a:tab pos="698500" algn="l"/>
              </a:tabLst>
            </a:pPr>
            <a:r>
              <a:rPr sz="3200" spc="-5" dirty="0">
                <a:latin typeface="Arial"/>
                <a:cs typeface="Arial"/>
              </a:rPr>
              <a:t>What is the </a:t>
            </a:r>
            <a:r>
              <a:rPr sz="3200" b="1" spc="-5" dirty="0">
                <a:latin typeface="Arial"/>
                <a:cs typeface="Arial"/>
              </a:rPr>
              <a:t>quality </a:t>
            </a:r>
            <a:r>
              <a:rPr sz="3200" spc="-5" dirty="0">
                <a:latin typeface="Arial"/>
                <a:cs typeface="Arial"/>
              </a:rPr>
              <a:t>of 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studies  reviewed?</a:t>
            </a:r>
            <a:endParaRPr sz="3200">
              <a:latin typeface="Arial"/>
              <a:cs typeface="Arial"/>
            </a:endParaRPr>
          </a:p>
          <a:p>
            <a:pPr marL="698500" marR="927100" indent="-228600">
              <a:lnSpc>
                <a:spcPct val="80000"/>
              </a:lnSpc>
              <a:spcBef>
                <a:spcPts val="535"/>
              </a:spcBef>
              <a:buChar char="•"/>
              <a:tabLst>
                <a:tab pos="698500" algn="l"/>
              </a:tabLst>
            </a:pPr>
            <a:r>
              <a:rPr sz="3200" dirty="0">
                <a:latin typeface="Arial"/>
                <a:cs typeface="Arial"/>
              </a:rPr>
              <a:t>How </a:t>
            </a:r>
            <a:r>
              <a:rPr sz="3200" spc="-5" dirty="0">
                <a:latin typeface="Arial"/>
                <a:cs typeface="Arial"/>
              </a:rPr>
              <a:t>will the proposed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study  </a:t>
            </a:r>
            <a:r>
              <a:rPr sz="3200" b="1" dirty="0">
                <a:latin typeface="Arial"/>
                <a:cs typeface="Arial"/>
              </a:rPr>
              <a:t>contribute </a:t>
            </a:r>
            <a:r>
              <a:rPr sz="3200" spc="-5" dirty="0">
                <a:latin typeface="Arial"/>
                <a:cs typeface="Arial"/>
              </a:rPr>
              <a:t>to the existing  literature?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1953895" cy="6611620"/>
            </a:xfrm>
            <a:custGeom>
              <a:avLst/>
              <a:gdLst/>
              <a:ahLst/>
              <a:cxnLst/>
              <a:rect l="l" t="t" r="r" b="b"/>
              <a:pathLst>
                <a:path w="1953895" h="6611620">
                  <a:moveTo>
                    <a:pt x="1953768" y="0"/>
                  </a:moveTo>
                  <a:lnTo>
                    <a:pt x="0" y="0"/>
                  </a:lnTo>
                  <a:lnTo>
                    <a:pt x="0" y="6611111"/>
                  </a:lnTo>
                  <a:lnTo>
                    <a:pt x="1953768" y="6611111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1961514" cy="6619240"/>
            </a:xfrm>
            <a:custGeom>
              <a:avLst/>
              <a:gdLst/>
              <a:ahLst/>
              <a:cxnLst/>
              <a:rect l="l" t="t" r="r" b="b"/>
              <a:pathLst>
                <a:path w="1961514" h="6619240">
                  <a:moveTo>
                    <a:pt x="0" y="6606540"/>
                  </a:moveTo>
                  <a:lnTo>
                    <a:pt x="0" y="6618732"/>
                  </a:lnTo>
                  <a:lnTo>
                    <a:pt x="1961388" y="6618732"/>
                  </a:lnTo>
                  <a:lnTo>
                    <a:pt x="1961388" y="6612635"/>
                  </a:lnTo>
                  <a:lnTo>
                    <a:pt x="7620" y="6612635"/>
                  </a:lnTo>
                  <a:lnTo>
                    <a:pt x="0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7620"/>
                  </a:lnTo>
                  <a:lnTo>
                    <a:pt x="0" y="6606540"/>
                  </a:lnTo>
                  <a:lnTo>
                    <a:pt x="7620" y="6612635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6606540"/>
                  </a:moveTo>
                  <a:lnTo>
                    <a:pt x="7620" y="6606540"/>
                  </a:lnTo>
                  <a:lnTo>
                    <a:pt x="7620" y="6612635"/>
                  </a:lnTo>
                  <a:lnTo>
                    <a:pt x="1949196" y="6612635"/>
                  </a:lnTo>
                  <a:lnTo>
                    <a:pt x="1949196" y="660654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1949196" y="6612635"/>
                  </a:lnTo>
                  <a:lnTo>
                    <a:pt x="1955291" y="6606540"/>
                  </a:lnTo>
                  <a:lnTo>
                    <a:pt x="1961388" y="6606540"/>
                  </a:lnTo>
                  <a:lnTo>
                    <a:pt x="1961388" y="7620"/>
                  </a:lnTo>
                  <a:lnTo>
                    <a:pt x="1955292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6606540"/>
                  </a:moveTo>
                  <a:lnTo>
                    <a:pt x="1955291" y="6606540"/>
                  </a:lnTo>
                  <a:lnTo>
                    <a:pt x="1949196" y="6612635"/>
                  </a:lnTo>
                  <a:lnTo>
                    <a:pt x="1961388" y="6612635"/>
                  </a:lnTo>
                  <a:lnTo>
                    <a:pt x="1961388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1949196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0"/>
                  </a:moveTo>
                  <a:lnTo>
                    <a:pt x="1949196" y="0"/>
                  </a:lnTo>
                  <a:lnTo>
                    <a:pt x="1955292" y="7620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539" y="749946"/>
              <a:ext cx="1482725" cy="1439545"/>
            </a:xfrm>
            <a:custGeom>
              <a:avLst/>
              <a:gdLst/>
              <a:ahLst/>
              <a:cxnLst/>
              <a:rect l="l" t="t" r="r" b="b"/>
              <a:pathLst>
                <a:path w="1482725" h="1439545">
                  <a:moveTo>
                    <a:pt x="729692" y="0"/>
                  </a:moveTo>
                  <a:lnTo>
                    <a:pt x="685482" y="774"/>
                  </a:lnTo>
                  <a:lnTo>
                    <a:pt x="641357" y="4250"/>
                  </a:lnTo>
                  <a:lnTo>
                    <a:pt x="597452" y="10432"/>
                  </a:lnTo>
                  <a:lnTo>
                    <a:pt x="553901" y="19327"/>
                  </a:lnTo>
                  <a:lnTo>
                    <a:pt x="510838" y="30940"/>
                  </a:lnTo>
                  <a:lnTo>
                    <a:pt x="468399" y="45278"/>
                  </a:lnTo>
                  <a:lnTo>
                    <a:pt x="426717" y="62345"/>
                  </a:lnTo>
                  <a:lnTo>
                    <a:pt x="385928" y="82148"/>
                  </a:lnTo>
                  <a:lnTo>
                    <a:pt x="346166" y="104693"/>
                  </a:lnTo>
                  <a:lnTo>
                    <a:pt x="307566" y="129986"/>
                  </a:lnTo>
                  <a:lnTo>
                    <a:pt x="270262" y="158032"/>
                  </a:lnTo>
                  <a:lnTo>
                    <a:pt x="234388" y="188837"/>
                  </a:lnTo>
                  <a:lnTo>
                    <a:pt x="200410" y="221894"/>
                  </a:lnTo>
                  <a:lnTo>
                    <a:pt x="169071" y="256603"/>
                  </a:lnTo>
                  <a:lnTo>
                    <a:pt x="140375" y="292832"/>
                  </a:lnTo>
                  <a:lnTo>
                    <a:pt x="114329" y="330447"/>
                  </a:lnTo>
                  <a:lnTo>
                    <a:pt x="90937" y="369315"/>
                  </a:lnTo>
                  <a:lnTo>
                    <a:pt x="70206" y="409304"/>
                  </a:lnTo>
                  <a:lnTo>
                    <a:pt x="52139" y="450281"/>
                  </a:lnTo>
                  <a:lnTo>
                    <a:pt x="36742" y="492113"/>
                  </a:lnTo>
                  <a:lnTo>
                    <a:pt x="24021" y="534667"/>
                  </a:lnTo>
                  <a:lnTo>
                    <a:pt x="13981" y="577811"/>
                  </a:lnTo>
                  <a:lnTo>
                    <a:pt x="6628" y="621410"/>
                  </a:lnTo>
                  <a:lnTo>
                    <a:pt x="1965" y="665334"/>
                  </a:lnTo>
                  <a:lnTo>
                    <a:pt x="0" y="709448"/>
                  </a:lnTo>
                  <a:lnTo>
                    <a:pt x="736" y="753620"/>
                  </a:lnTo>
                  <a:lnTo>
                    <a:pt x="4179" y="797718"/>
                  </a:lnTo>
                  <a:lnTo>
                    <a:pt x="10335" y="841607"/>
                  </a:lnTo>
                  <a:lnTo>
                    <a:pt x="19209" y="885156"/>
                  </a:lnTo>
                  <a:lnTo>
                    <a:pt x="30805" y="928232"/>
                  </a:lnTo>
                  <a:lnTo>
                    <a:pt x="45130" y="970701"/>
                  </a:lnTo>
                  <a:lnTo>
                    <a:pt x="62189" y="1012431"/>
                  </a:lnTo>
                  <a:lnTo>
                    <a:pt x="81986" y="1053289"/>
                  </a:lnTo>
                  <a:lnTo>
                    <a:pt x="104527" y="1093142"/>
                  </a:lnTo>
                  <a:lnTo>
                    <a:pt x="129818" y="1131858"/>
                  </a:lnTo>
                  <a:lnTo>
                    <a:pt x="157863" y="1169303"/>
                  </a:lnTo>
                  <a:lnTo>
                    <a:pt x="188668" y="1205345"/>
                  </a:lnTo>
                  <a:lnTo>
                    <a:pt x="221733" y="1239155"/>
                  </a:lnTo>
                  <a:lnTo>
                    <a:pt x="256462" y="1270353"/>
                  </a:lnTo>
                  <a:lnTo>
                    <a:pt x="292721" y="1298933"/>
                  </a:lnTo>
                  <a:lnTo>
                    <a:pt x="330377" y="1324888"/>
                  </a:lnTo>
                  <a:lnTo>
                    <a:pt x="369293" y="1348211"/>
                  </a:lnTo>
                  <a:lnTo>
                    <a:pt x="409336" y="1368894"/>
                  </a:lnTo>
                  <a:lnTo>
                    <a:pt x="450371" y="1386931"/>
                  </a:lnTo>
                  <a:lnTo>
                    <a:pt x="492263" y="1402315"/>
                  </a:lnTo>
                  <a:lnTo>
                    <a:pt x="534878" y="1415038"/>
                  </a:lnTo>
                  <a:lnTo>
                    <a:pt x="578081" y="1425094"/>
                  </a:lnTo>
                  <a:lnTo>
                    <a:pt x="621738" y="1432475"/>
                  </a:lnTo>
                  <a:lnTo>
                    <a:pt x="665713" y="1437175"/>
                  </a:lnTo>
                  <a:lnTo>
                    <a:pt x="709873" y="1439186"/>
                  </a:lnTo>
                  <a:lnTo>
                    <a:pt x="754083" y="1438502"/>
                  </a:lnTo>
                  <a:lnTo>
                    <a:pt x="798207" y="1435115"/>
                  </a:lnTo>
                  <a:lnTo>
                    <a:pt x="842113" y="1429019"/>
                  </a:lnTo>
                  <a:lnTo>
                    <a:pt x="885664" y="1420206"/>
                  </a:lnTo>
                  <a:lnTo>
                    <a:pt x="928727" y="1408670"/>
                  </a:lnTo>
                  <a:lnTo>
                    <a:pt x="971166" y="1394403"/>
                  </a:lnTo>
                  <a:lnTo>
                    <a:pt x="1012848" y="1377399"/>
                  </a:lnTo>
                  <a:lnTo>
                    <a:pt x="1053637" y="1357649"/>
                  </a:lnTo>
                  <a:lnTo>
                    <a:pt x="1093399" y="1335148"/>
                  </a:lnTo>
                  <a:lnTo>
                    <a:pt x="1131999" y="1309889"/>
                  </a:lnTo>
                  <a:lnTo>
                    <a:pt x="1169303" y="1281863"/>
                  </a:lnTo>
                  <a:lnTo>
                    <a:pt x="1205176" y="1251065"/>
                  </a:lnTo>
                  <a:lnTo>
                    <a:pt x="1482544" y="1284593"/>
                  </a:lnTo>
                  <a:lnTo>
                    <a:pt x="1369768" y="1030085"/>
                  </a:lnTo>
                  <a:lnTo>
                    <a:pt x="1389246" y="985449"/>
                  </a:lnTo>
                  <a:lnTo>
                    <a:pt x="1405529" y="940035"/>
                  </a:lnTo>
                  <a:lnTo>
                    <a:pt x="1418642" y="893997"/>
                  </a:lnTo>
                  <a:lnTo>
                    <a:pt x="1428609" y="847489"/>
                  </a:lnTo>
                  <a:lnTo>
                    <a:pt x="1435452" y="800664"/>
                  </a:lnTo>
                  <a:lnTo>
                    <a:pt x="1439195" y="753677"/>
                  </a:lnTo>
                  <a:lnTo>
                    <a:pt x="1439862" y="706679"/>
                  </a:lnTo>
                  <a:lnTo>
                    <a:pt x="1437477" y="659826"/>
                  </a:lnTo>
                  <a:lnTo>
                    <a:pt x="1432062" y="613271"/>
                  </a:lnTo>
                  <a:lnTo>
                    <a:pt x="1423642" y="567167"/>
                  </a:lnTo>
                  <a:lnTo>
                    <a:pt x="1412239" y="521669"/>
                  </a:lnTo>
                  <a:lnTo>
                    <a:pt x="1397878" y="476929"/>
                  </a:lnTo>
                  <a:lnTo>
                    <a:pt x="1380581" y="433102"/>
                  </a:lnTo>
                  <a:lnTo>
                    <a:pt x="1360374" y="390342"/>
                  </a:lnTo>
                  <a:lnTo>
                    <a:pt x="1337278" y="348801"/>
                  </a:lnTo>
                  <a:lnTo>
                    <a:pt x="1311317" y="308633"/>
                  </a:lnTo>
                  <a:lnTo>
                    <a:pt x="1282516" y="269993"/>
                  </a:lnTo>
                  <a:lnTo>
                    <a:pt x="1250896" y="233033"/>
                  </a:lnTo>
                  <a:lnTo>
                    <a:pt x="1217832" y="199230"/>
                  </a:lnTo>
                  <a:lnTo>
                    <a:pt x="1183103" y="168053"/>
                  </a:lnTo>
                  <a:lnTo>
                    <a:pt x="1146844" y="139505"/>
                  </a:lnTo>
                  <a:lnTo>
                    <a:pt x="1109188" y="113594"/>
                  </a:lnTo>
                  <a:lnTo>
                    <a:pt x="1070272" y="90326"/>
                  </a:lnTo>
                  <a:lnTo>
                    <a:pt x="1030229" y="69705"/>
                  </a:lnTo>
                  <a:lnTo>
                    <a:pt x="989194" y="51738"/>
                  </a:lnTo>
                  <a:lnTo>
                    <a:pt x="947302" y="36432"/>
                  </a:lnTo>
                  <a:lnTo>
                    <a:pt x="904687" y="23790"/>
                  </a:lnTo>
                  <a:lnTo>
                    <a:pt x="861484" y="13821"/>
                  </a:lnTo>
                  <a:lnTo>
                    <a:pt x="817827" y="6529"/>
                  </a:lnTo>
                  <a:lnTo>
                    <a:pt x="773852" y="1919"/>
                  </a:lnTo>
                  <a:lnTo>
                    <a:pt x="72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131" y="715263"/>
              <a:ext cx="1582420" cy="1511300"/>
            </a:xfrm>
            <a:custGeom>
              <a:avLst/>
              <a:gdLst/>
              <a:ahLst/>
              <a:cxnLst/>
              <a:rect l="l" t="t" r="r" b="b"/>
              <a:pathLst>
                <a:path w="1582420" h="1511300">
                  <a:moveTo>
                    <a:pt x="900684" y="12700"/>
                  </a:moveTo>
                  <a:lnTo>
                    <a:pt x="611124" y="12700"/>
                  </a:lnTo>
                  <a:lnTo>
                    <a:pt x="574548" y="25400"/>
                  </a:lnTo>
                  <a:lnTo>
                    <a:pt x="504444" y="50800"/>
                  </a:lnTo>
                  <a:lnTo>
                    <a:pt x="470916" y="63500"/>
                  </a:lnTo>
                  <a:lnTo>
                    <a:pt x="435864" y="76200"/>
                  </a:lnTo>
                  <a:lnTo>
                    <a:pt x="402336" y="88900"/>
                  </a:lnTo>
                  <a:lnTo>
                    <a:pt x="370331" y="114300"/>
                  </a:lnTo>
                  <a:lnTo>
                    <a:pt x="338328" y="127000"/>
                  </a:lnTo>
                  <a:lnTo>
                    <a:pt x="306324" y="152400"/>
                  </a:lnTo>
                  <a:lnTo>
                    <a:pt x="275844" y="177800"/>
                  </a:lnTo>
                  <a:lnTo>
                    <a:pt x="246887" y="203200"/>
                  </a:lnTo>
                  <a:lnTo>
                    <a:pt x="192024" y="254000"/>
                  </a:lnTo>
                  <a:lnTo>
                    <a:pt x="167640" y="292100"/>
                  </a:lnTo>
                  <a:lnTo>
                    <a:pt x="144780" y="317500"/>
                  </a:lnTo>
                  <a:lnTo>
                    <a:pt x="123444" y="342900"/>
                  </a:lnTo>
                  <a:lnTo>
                    <a:pt x="103632" y="381000"/>
                  </a:lnTo>
                  <a:lnTo>
                    <a:pt x="85344" y="406400"/>
                  </a:lnTo>
                  <a:lnTo>
                    <a:pt x="54864" y="482600"/>
                  </a:lnTo>
                  <a:lnTo>
                    <a:pt x="42672" y="508000"/>
                  </a:lnTo>
                  <a:lnTo>
                    <a:pt x="30480" y="546100"/>
                  </a:lnTo>
                  <a:lnTo>
                    <a:pt x="21336" y="584200"/>
                  </a:lnTo>
                  <a:lnTo>
                    <a:pt x="13716" y="622300"/>
                  </a:lnTo>
                  <a:lnTo>
                    <a:pt x="7620" y="660400"/>
                  </a:lnTo>
                  <a:lnTo>
                    <a:pt x="1524" y="723900"/>
                  </a:lnTo>
                  <a:lnTo>
                    <a:pt x="0" y="762000"/>
                  </a:lnTo>
                  <a:lnTo>
                    <a:pt x="1524" y="800100"/>
                  </a:lnTo>
                  <a:lnTo>
                    <a:pt x="4572" y="838200"/>
                  </a:lnTo>
                  <a:lnTo>
                    <a:pt x="9144" y="876300"/>
                  </a:lnTo>
                  <a:lnTo>
                    <a:pt x="15240" y="901700"/>
                  </a:lnTo>
                  <a:lnTo>
                    <a:pt x="22860" y="939800"/>
                  </a:lnTo>
                  <a:lnTo>
                    <a:pt x="32004" y="977900"/>
                  </a:lnTo>
                  <a:lnTo>
                    <a:pt x="44196" y="1016000"/>
                  </a:lnTo>
                  <a:lnTo>
                    <a:pt x="57912" y="1054100"/>
                  </a:lnTo>
                  <a:lnTo>
                    <a:pt x="71628" y="1079500"/>
                  </a:lnTo>
                  <a:lnTo>
                    <a:pt x="88392" y="1117600"/>
                  </a:lnTo>
                  <a:lnTo>
                    <a:pt x="108204" y="1143000"/>
                  </a:lnTo>
                  <a:lnTo>
                    <a:pt x="128016" y="1181100"/>
                  </a:lnTo>
                  <a:lnTo>
                    <a:pt x="149352" y="1206500"/>
                  </a:lnTo>
                  <a:lnTo>
                    <a:pt x="173736" y="1244600"/>
                  </a:lnTo>
                  <a:lnTo>
                    <a:pt x="254508" y="1320800"/>
                  </a:lnTo>
                  <a:lnTo>
                    <a:pt x="283464" y="1346200"/>
                  </a:lnTo>
                  <a:lnTo>
                    <a:pt x="344424" y="1397000"/>
                  </a:lnTo>
                  <a:lnTo>
                    <a:pt x="376428" y="1409700"/>
                  </a:lnTo>
                  <a:lnTo>
                    <a:pt x="408431" y="1435100"/>
                  </a:lnTo>
                  <a:lnTo>
                    <a:pt x="441959" y="1447800"/>
                  </a:lnTo>
                  <a:lnTo>
                    <a:pt x="477012" y="1460500"/>
                  </a:lnTo>
                  <a:lnTo>
                    <a:pt x="510540" y="1473200"/>
                  </a:lnTo>
                  <a:lnTo>
                    <a:pt x="580644" y="1498600"/>
                  </a:lnTo>
                  <a:lnTo>
                    <a:pt x="617220" y="1511300"/>
                  </a:lnTo>
                  <a:lnTo>
                    <a:pt x="870204" y="1511300"/>
                  </a:lnTo>
                  <a:lnTo>
                    <a:pt x="906780" y="1498600"/>
                  </a:lnTo>
                  <a:lnTo>
                    <a:pt x="941832" y="1498600"/>
                  </a:lnTo>
                  <a:lnTo>
                    <a:pt x="1046988" y="1460500"/>
                  </a:lnTo>
                  <a:lnTo>
                    <a:pt x="1114044" y="1435100"/>
                  </a:lnTo>
                  <a:lnTo>
                    <a:pt x="632460" y="1435100"/>
                  </a:lnTo>
                  <a:lnTo>
                    <a:pt x="597408" y="1422400"/>
                  </a:lnTo>
                  <a:lnTo>
                    <a:pt x="598932" y="1422400"/>
                  </a:lnTo>
                  <a:lnTo>
                    <a:pt x="565404" y="1409700"/>
                  </a:lnTo>
                  <a:lnTo>
                    <a:pt x="536448" y="1409700"/>
                  </a:lnTo>
                  <a:lnTo>
                    <a:pt x="504444" y="1397000"/>
                  </a:lnTo>
                  <a:lnTo>
                    <a:pt x="505968" y="1397000"/>
                  </a:lnTo>
                  <a:lnTo>
                    <a:pt x="473964" y="1384300"/>
                  </a:lnTo>
                  <a:lnTo>
                    <a:pt x="475488" y="1384300"/>
                  </a:lnTo>
                  <a:lnTo>
                    <a:pt x="443484" y="1358900"/>
                  </a:lnTo>
                  <a:lnTo>
                    <a:pt x="445008" y="1358900"/>
                  </a:lnTo>
                  <a:lnTo>
                    <a:pt x="414528" y="1346200"/>
                  </a:lnTo>
                  <a:lnTo>
                    <a:pt x="416052" y="1346200"/>
                  </a:lnTo>
                  <a:lnTo>
                    <a:pt x="385572" y="1333500"/>
                  </a:lnTo>
                  <a:lnTo>
                    <a:pt x="387096" y="1333500"/>
                  </a:lnTo>
                  <a:lnTo>
                    <a:pt x="358140" y="1308100"/>
                  </a:lnTo>
                  <a:lnTo>
                    <a:pt x="359664" y="1308100"/>
                  </a:lnTo>
                  <a:lnTo>
                    <a:pt x="330708" y="1295400"/>
                  </a:lnTo>
                  <a:lnTo>
                    <a:pt x="332231" y="1295400"/>
                  </a:lnTo>
                  <a:lnTo>
                    <a:pt x="304800" y="1270000"/>
                  </a:lnTo>
                  <a:lnTo>
                    <a:pt x="306324" y="1270000"/>
                  </a:lnTo>
                  <a:lnTo>
                    <a:pt x="278892" y="1244600"/>
                  </a:lnTo>
                  <a:lnTo>
                    <a:pt x="280416" y="1244600"/>
                  </a:lnTo>
                  <a:lnTo>
                    <a:pt x="254508" y="1219200"/>
                  </a:lnTo>
                  <a:lnTo>
                    <a:pt x="256031" y="1219200"/>
                  </a:lnTo>
                  <a:lnTo>
                    <a:pt x="231648" y="1193800"/>
                  </a:lnTo>
                  <a:lnTo>
                    <a:pt x="233172" y="1193800"/>
                  </a:lnTo>
                  <a:lnTo>
                    <a:pt x="210312" y="1168400"/>
                  </a:lnTo>
                  <a:lnTo>
                    <a:pt x="211836" y="1168400"/>
                  </a:lnTo>
                  <a:lnTo>
                    <a:pt x="190500" y="1143000"/>
                  </a:lnTo>
                  <a:lnTo>
                    <a:pt x="192024" y="1143000"/>
                  </a:lnTo>
                  <a:lnTo>
                    <a:pt x="172212" y="1104900"/>
                  </a:lnTo>
                  <a:lnTo>
                    <a:pt x="173736" y="1104900"/>
                  </a:lnTo>
                  <a:lnTo>
                    <a:pt x="155448" y="1079500"/>
                  </a:lnTo>
                  <a:lnTo>
                    <a:pt x="156972" y="1079500"/>
                  </a:lnTo>
                  <a:lnTo>
                    <a:pt x="140208" y="1054100"/>
                  </a:lnTo>
                  <a:lnTo>
                    <a:pt x="141731" y="1054100"/>
                  </a:lnTo>
                  <a:lnTo>
                    <a:pt x="128016" y="1016000"/>
                  </a:lnTo>
                  <a:lnTo>
                    <a:pt x="115824" y="990600"/>
                  </a:lnTo>
                  <a:lnTo>
                    <a:pt x="105156" y="952500"/>
                  </a:lnTo>
                  <a:lnTo>
                    <a:pt x="106680" y="952500"/>
                  </a:lnTo>
                  <a:lnTo>
                    <a:pt x="96012" y="927100"/>
                  </a:lnTo>
                  <a:lnTo>
                    <a:pt x="97536" y="927100"/>
                  </a:lnTo>
                  <a:lnTo>
                    <a:pt x="89916" y="889000"/>
                  </a:lnTo>
                  <a:lnTo>
                    <a:pt x="83820" y="863600"/>
                  </a:lnTo>
                  <a:lnTo>
                    <a:pt x="78740" y="800100"/>
                  </a:lnTo>
                  <a:lnTo>
                    <a:pt x="77724" y="800100"/>
                  </a:lnTo>
                  <a:lnTo>
                    <a:pt x="76200" y="762000"/>
                  </a:lnTo>
                  <a:lnTo>
                    <a:pt x="77724" y="723900"/>
                  </a:lnTo>
                  <a:lnTo>
                    <a:pt x="78232" y="723900"/>
                  </a:lnTo>
                  <a:lnTo>
                    <a:pt x="79248" y="698500"/>
                  </a:lnTo>
                  <a:lnTo>
                    <a:pt x="83820" y="660400"/>
                  </a:lnTo>
                  <a:lnTo>
                    <a:pt x="88392" y="635000"/>
                  </a:lnTo>
                  <a:lnTo>
                    <a:pt x="96012" y="596900"/>
                  </a:lnTo>
                  <a:lnTo>
                    <a:pt x="105156" y="571500"/>
                  </a:lnTo>
                  <a:lnTo>
                    <a:pt x="103632" y="571500"/>
                  </a:lnTo>
                  <a:lnTo>
                    <a:pt x="114300" y="533400"/>
                  </a:lnTo>
                  <a:lnTo>
                    <a:pt x="126492" y="508000"/>
                  </a:lnTo>
                  <a:lnTo>
                    <a:pt x="124968" y="508000"/>
                  </a:lnTo>
                  <a:lnTo>
                    <a:pt x="138684" y="469900"/>
                  </a:lnTo>
                  <a:lnTo>
                    <a:pt x="143764" y="469900"/>
                  </a:lnTo>
                  <a:lnTo>
                    <a:pt x="153924" y="444500"/>
                  </a:lnTo>
                  <a:lnTo>
                    <a:pt x="152400" y="444500"/>
                  </a:lnTo>
                  <a:lnTo>
                    <a:pt x="169164" y="419100"/>
                  </a:lnTo>
                  <a:lnTo>
                    <a:pt x="187452" y="381000"/>
                  </a:lnTo>
                  <a:lnTo>
                    <a:pt x="193040" y="381000"/>
                  </a:lnTo>
                  <a:lnTo>
                    <a:pt x="207264" y="355600"/>
                  </a:lnTo>
                  <a:lnTo>
                    <a:pt x="205740" y="355600"/>
                  </a:lnTo>
                  <a:lnTo>
                    <a:pt x="227076" y="330200"/>
                  </a:lnTo>
                  <a:lnTo>
                    <a:pt x="249936" y="304800"/>
                  </a:lnTo>
                  <a:lnTo>
                    <a:pt x="248412" y="304800"/>
                  </a:lnTo>
                  <a:lnTo>
                    <a:pt x="274320" y="279400"/>
                  </a:lnTo>
                  <a:lnTo>
                    <a:pt x="272796" y="279400"/>
                  </a:lnTo>
                  <a:lnTo>
                    <a:pt x="298704" y="254000"/>
                  </a:lnTo>
                  <a:lnTo>
                    <a:pt x="297180" y="254000"/>
                  </a:lnTo>
                  <a:lnTo>
                    <a:pt x="326136" y="228600"/>
                  </a:lnTo>
                  <a:lnTo>
                    <a:pt x="324612" y="228600"/>
                  </a:lnTo>
                  <a:lnTo>
                    <a:pt x="353568" y="215900"/>
                  </a:lnTo>
                  <a:lnTo>
                    <a:pt x="352044" y="215900"/>
                  </a:lnTo>
                  <a:lnTo>
                    <a:pt x="381000" y="190500"/>
                  </a:lnTo>
                  <a:lnTo>
                    <a:pt x="379476" y="190500"/>
                  </a:lnTo>
                  <a:lnTo>
                    <a:pt x="409956" y="177800"/>
                  </a:lnTo>
                  <a:lnTo>
                    <a:pt x="408431" y="177800"/>
                  </a:lnTo>
                  <a:lnTo>
                    <a:pt x="438912" y="152400"/>
                  </a:lnTo>
                  <a:lnTo>
                    <a:pt x="437388" y="152400"/>
                  </a:lnTo>
                  <a:lnTo>
                    <a:pt x="469392" y="139700"/>
                  </a:lnTo>
                  <a:lnTo>
                    <a:pt x="467868" y="139700"/>
                  </a:lnTo>
                  <a:lnTo>
                    <a:pt x="499872" y="127000"/>
                  </a:lnTo>
                  <a:lnTo>
                    <a:pt x="498348" y="127000"/>
                  </a:lnTo>
                  <a:lnTo>
                    <a:pt x="531876" y="114300"/>
                  </a:lnTo>
                  <a:lnTo>
                    <a:pt x="560832" y="114300"/>
                  </a:lnTo>
                  <a:lnTo>
                    <a:pt x="594360" y="101600"/>
                  </a:lnTo>
                  <a:lnTo>
                    <a:pt x="592836" y="101600"/>
                  </a:lnTo>
                  <a:lnTo>
                    <a:pt x="626364" y="88900"/>
                  </a:lnTo>
                  <a:lnTo>
                    <a:pt x="656844" y="88900"/>
                  </a:lnTo>
                  <a:lnTo>
                    <a:pt x="691896" y="76200"/>
                  </a:lnTo>
                  <a:lnTo>
                    <a:pt x="1074420" y="76200"/>
                  </a:lnTo>
                  <a:lnTo>
                    <a:pt x="1040892" y="63500"/>
                  </a:lnTo>
                  <a:lnTo>
                    <a:pt x="1005840" y="38100"/>
                  </a:lnTo>
                  <a:lnTo>
                    <a:pt x="970788" y="38100"/>
                  </a:lnTo>
                  <a:lnTo>
                    <a:pt x="900684" y="12700"/>
                  </a:lnTo>
                  <a:close/>
                </a:path>
                <a:path w="1582420" h="1511300">
                  <a:moveTo>
                    <a:pt x="1136904" y="1320800"/>
                  </a:moveTo>
                  <a:lnTo>
                    <a:pt x="1106424" y="1346200"/>
                  </a:lnTo>
                  <a:lnTo>
                    <a:pt x="1107948" y="1346200"/>
                  </a:lnTo>
                  <a:lnTo>
                    <a:pt x="1077468" y="1358900"/>
                  </a:lnTo>
                  <a:lnTo>
                    <a:pt x="1078992" y="1358900"/>
                  </a:lnTo>
                  <a:lnTo>
                    <a:pt x="1046988" y="1371600"/>
                  </a:lnTo>
                  <a:lnTo>
                    <a:pt x="1048512" y="1371600"/>
                  </a:lnTo>
                  <a:lnTo>
                    <a:pt x="1016507" y="1397000"/>
                  </a:lnTo>
                  <a:lnTo>
                    <a:pt x="987551" y="1397000"/>
                  </a:lnTo>
                  <a:lnTo>
                    <a:pt x="954024" y="1409700"/>
                  </a:lnTo>
                  <a:lnTo>
                    <a:pt x="955548" y="1409700"/>
                  </a:lnTo>
                  <a:lnTo>
                    <a:pt x="922020" y="1422400"/>
                  </a:lnTo>
                  <a:lnTo>
                    <a:pt x="923544" y="1422400"/>
                  </a:lnTo>
                  <a:lnTo>
                    <a:pt x="890016" y="1435100"/>
                  </a:lnTo>
                  <a:lnTo>
                    <a:pt x="1114044" y="1435100"/>
                  </a:lnTo>
                  <a:lnTo>
                    <a:pt x="1147572" y="1409700"/>
                  </a:lnTo>
                  <a:lnTo>
                    <a:pt x="1179576" y="1397000"/>
                  </a:lnTo>
                  <a:lnTo>
                    <a:pt x="1240536" y="1346200"/>
                  </a:lnTo>
                  <a:lnTo>
                    <a:pt x="1253214" y="1335078"/>
                  </a:lnTo>
                  <a:lnTo>
                    <a:pt x="1239012" y="1333500"/>
                  </a:lnTo>
                  <a:lnTo>
                    <a:pt x="1135380" y="1333500"/>
                  </a:lnTo>
                  <a:lnTo>
                    <a:pt x="1136904" y="1320800"/>
                  </a:lnTo>
                  <a:close/>
                </a:path>
                <a:path w="1582420" h="1511300">
                  <a:moveTo>
                    <a:pt x="1474954" y="1320800"/>
                  </a:moveTo>
                  <a:lnTo>
                    <a:pt x="1269492" y="1320800"/>
                  </a:lnTo>
                  <a:lnTo>
                    <a:pt x="1253214" y="1335078"/>
                  </a:lnTo>
                  <a:lnTo>
                    <a:pt x="1581912" y="1371600"/>
                  </a:lnTo>
                  <a:lnTo>
                    <a:pt x="1570817" y="1346200"/>
                  </a:lnTo>
                  <a:lnTo>
                    <a:pt x="1485900" y="1346200"/>
                  </a:lnTo>
                  <a:lnTo>
                    <a:pt x="1474954" y="1320800"/>
                  </a:lnTo>
                  <a:close/>
                </a:path>
                <a:path w="1582420" h="1511300">
                  <a:moveTo>
                    <a:pt x="1454577" y="1273510"/>
                  </a:moveTo>
                  <a:lnTo>
                    <a:pt x="1485900" y="1346200"/>
                  </a:lnTo>
                  <a:lnTo>
                    <a:pt x="1525524" y="1282700"/>
                  </a:lnTo>
                  <a:lnTo>
                    <a:pt x="1454577" y="1273510"/>
                  </a:lnTo>
                  <a:close/>
                </a:path>
                <a:path w="1582420" h="1511300">
                  <a:moveTo>
                    <a:pt x="1411224" y="952500"/>
                  </a:moveTo>
                  <a:lnTo>
                    <a:pt x="1402080" y="977900"/>
                  </a:lnTo>
                  <a:lnTo>
                    <a:pt x="1403604" y="977900"/>
                  </a:lnTo>
                  <a:lnTo>
                    <a:pt x="1394460" y="1003300"/>
                  </a:lnTo>
                  <a:lnTo>
                    <a:pt x="1383792" y="1028700"/>
                  </a:lnTo>
                  <a:lnTo>
                    <a:pt x="1365504" y="1066800"/>
                  </a:lnTo>
                  <a:lnTo>
                    <a:pt x="1454577" y="1273510"/>
                  </a:lnTo>
                  <a:lnTo>
                    <a:pt x="1525524" y="1282700"/>
                  </a:lnTo>
                  <a:lnTo>
                    <a:pt x="1485900" y="1346200"/>
                  </a:lnTo>
                  <a:lnTo>
                    <a:pt x="1570817" y="1346200"/>
                  </a:lnTo>
                  <a:lnTo>
                    <a:pt x="1459870" y="1092200"/>
                  </a:lnTo>
                  <a:lnTo>
                    <a:pt x="1443228" y="1092200"/>
                  </a:lnTo>
                  <a:lnTo>
                    <a:pt x="1443228" y="1054100"/>
                  </a:lnTo>
                  <a:lnTo>
                    <a:pt x="1456029" y="1054100"/>
                  </a:lnTo>
                  <a:lnTo>
                    <a:pt x="1464564" y="1028700"/>
                  </a:lnTo>
                  <a:lnTo>
                    <a:pt x="1475232" y="1003300"/>
                  </a:lnTo>
                  <a:lnTo>
                    <a:pt x="1484376" y="977900"/>
                  </a:lnTo>
                  <a:lnTo>
                    <a:pt x="1488185" y="965200"/>
                  </a:lnTo>
                  <a:lnTo>
                    <a:pt x="1411224" y="965200"/>
                  </a:lnTo>
                  <a:lnTo>
                    <a:pt x="1411224" y="952500"/>
                  </a:lnTo>
                  <a:close/>
                </a:path>
                <a:path w="1582420" h="1511300">
                  <a:moveTo>
                    <a:pt x="1269492" y="1320800"/>
                  </a:moveTo>
                  <a:lnTo>
                    <a:pt x="1239012" y="1333500"/>
                  </a:lnTo>
                  <a:lnTo>
                    <a:pt x="1253214" y="1335078"/>
                  </a:lnTo>
                  <a:lnTo>
                    <a:pt x="1269492" y="1320800"/>
                  </a:lnTo>
                  <a:close/>
                </a:path>
                <a:path w="1582420" h="1511300">
                  <a:moveTo>
                    <a:pt x="1231392" y="1244600"/>
                  </a:moveTo>
                  <a:lnTo>
                    <a:pt x="1191768" y="1282700"/>
                  </a:lnTo>
                  <a:lnTo>
                    <a:pt x="1193292" y="1282700"/>
                  </a:lnTo>
                  <a:lnTo>
                    <a:pt x="1164336" y="1308100"/>
                  </a:lnTo>
                  <a:lnTo>
                    <a:pt x="1165860" y="1308100"/>
                  </a:lnTo>
                  <a:lnTo>
                    <a:pt x="1135380" y="1333500"/>
                  </a:lnTo>
                  <a:lnTo>
                    <a:pt x="1239012" y="1333500"/>
                  </a:lnTo>
                  <a:lnTo>
                    <a:pt x="1269492" y="1320800"/>
                  </a:lnTo>
                  <a:lnTo>
                    <a:pt x="1474954" y="1320800"/>
                  </a:lnTo>
                  <a:lnTo>
                    <a:pt x="1454577" y="1273510"/>
                  </a:lnTo>
                  <a:lnTo>
                    <a:pt x="1231392" y="1244600"/>
                  </a:lnTo>
                  <a:close/>
                </a:path>
                <a:path w="1582420" h="1511300">
                  <a:moveTo>
                    <a:pt x="1443228" y="1054100"/>
                  </a:moveTo>
                  <a:lnTo>
                    <a:pt x="1443228" y="1092200"/>
                  </a:lnTo>
                  <a:lnTo>
                    <a:pt x="1450463" y="1070665"/>
                  </a:lnTo>
                  <a:lnTo>
                    <a:pt x="1443228" y="1054100"/>
                  </a:lnTo>
                  <a:close/>
                </a:path>
                <a:path w="1582420" h="1511300">
                  <a:moveTo>
                    <a:pt x="1450463" y="1070665"/>
                  </a:moveTo>
                  <a:lnTo>
                    <a:pt x="1443228" y="1092200"/>
                  </a:lnTo>
                  <a:lnTo>
                    <a:pt x="1459870" y="1092200"/>
                  </a:lnTo>
                  <a:lnTo>
                    <a:pt x="1450463" y="1070665"/>
                  </a:lnTo>
                  <a:close/>
                </a:path>
                <a:path w="1582420" h="1511300">
                  <a:moveTo>
                    <a:pt x="1456029" y="1054100"/>
                  </a:moveTo>
                  <a:lnTo>
                    <a:pt x="1443228" y="1054100"/>
                  </a:lnTo>
                  <a:lnTo>
                    <a:pt x="1450463" y="1070665"/>
                  </a:lnTo>
                  <a:lnTo>
                    <a:pt x="1456029" y="1054100"/>
                  </a:lnTo>
                  <a:close/>
                </a:path>
                <a:path w="1582420" h="1511300">
                  <a:moveTo>
                    <a:pt x="1423416" y="901700"/>
                  </a:moveTo>
                  <a:lnTo>
                    <a:pt x="1411224" y="965200"/>
                  </a:lnTo>
                  <a:lnTo>
                    <a:pt x="1488185" y="965200"/>
                  </a:lnTo>
                  <a:lnTo>
                    <a:pt x="1491995" y="952500"/>
                  </a:lnTo>
                  <a:lnTo>
                    <a:pt x="1501139" y="914400"/>
                  </a:lnTo>
                  <a:lnTo>
                    <a:pt x="1423416" y="914400"/>
                  </a:lnTo>
                  <a:lnTo>
                    <a:pt x="1423416" y="901700"/>
                  </a:lnTo>
                  <a:close/>
                </a:path>
                <a:path w="1582420" h="1511300">
                  <a:moveTo>
                    <a:pt x="1232916" y="165100"/>
                  </a:moveTo>
                  <a:lnTo>
                    <a:pt x="1100328" y="165100"/>
                  </a:lnTo>
                  <a:lnTo>
                    <a:pt x="1130808" y="190500"/>
                  </a:lnTo>
                  <a:lnTo>
                    <a:pt x="1129284" y="190500"/>
                  </a:lnTo>
                  <a:lnTo>
                    <a:pt x="1159764" y="203200"/>
                  </a:lnTo>
                  <a:lnTo>
                    <a:pt x="1158240" y="203200"/>
                  </a:lnTo>
                  <a:lnTo>
                    <a:pt x="1185672" y="228600"/>
                  </a:lnTo>
                  <a:lnTo>
                    <a:pt x="1184148" y="228600"/>
                  </a:lnTo>
                  <a:lnTo>
                    <a:pt x="1213104" y="254000"/>
                  </a:lnTo>
                  <a:lnTo>
                    <a:pt x="1211580" y="254000"/>
                  </a:lnTo>
                  <a:lnTo>
                    <a:pt x="1237488" y="279400"/>
                  </a:lnTo>
                  <a:lnTo>
                    <a:pt x="1235964" y="279400"/>
                  </a:lnTo>
                  <a:lnTo>
                    <a:pt x="1261872" y="304800"/>
                  </a:lnTo>
                  <a:lnTo>
                    <a:pt x="1260348" y="304800"/>
                  </a:lnTo>
                  <a:lnTo>
                    <a:pt x="1278636" y="317500"/>
                  </a:lnTo>
                  <a:lnTo>
                    <a:pt x="1295400" y="342900"/>
                  </a:lnTo>
                  <a:lnTo>
                    <a:pt x="1293876" y="342900"/>
                  </a:lnTo>
                  <a:lnTo>
                    <a:pt x="1310640" y="355600"/>
                  </a:lnTo>
                  <a:lnTo>
                    <a:pt x="1325880" y="381000"/>
                  </a:lnTo>
                  <a:lnTo>
                    <a:pt x="1324356" y="381000"/>
                  </a:lnTo>
                  <a:lnTo>
                    <a:pt x="1339595" y="406400"/>
                  </a:lnTo>
                  <a:lnTo>
                    <a:pt x="1338072" y="406400"/>
                  </a:lnTo>
                  <a:lnTo>
                    <a:pt x="1351788" y="419100"/>
                  </a:lnTo>
                  <a:lnTo>
                    <a:pt x="1363980" y="444500"/>
                  </a:lnTo>
                  <a:lnTo>
                    <a:pt x="1385316" y="495300"/>
                  </a:lnTo>
                  <a:lnTo>
                    <a:pt x="1394460" y="520700"/>
                  </a:lnTo>
                  <a:lnTo>
                    <a:pt x="1403604" y="533400"/>
                  </a:lnTo>
                  <a:lnTo>
                    <a:pt x="1423416" y="609600"/>
                  </a:lnTo>
                  <a:lnTo>
                    <a:pt x="1432560" y="660400"/>
                  </a:lnTo>
                  <a:lnTo>
                    <a:pt x="1438656" y="711200"/>
                  </a:lnTo>
                  <a:lnTo>
                    <a:pt x="1440180" y="736600"/>
                  </a:lnTo>
                  <a:lnTo>
                    <a:pt x="1440180" y="787400"/>
                  </a:lnTo>
                  <a:lnTo>
                    <a:pt x="1438656" y="812800"/>
                  </a:lnTo>
                  <a:lnTo>
                    <a:pt x="1432560" y="863600"/>
                  </a:lnTo>
                  <a:lnTo>
                    <a:pt x="1427988" y="889000"/>
                  </a:lnTo>
                  <a:lnTo>
                    <a:pt x="1429512" y="889000"/>
                  </a:lnTo>
                  <a:lnTo>
                    <a:pt x="1423416" y="914400"/>
                  </a:lnTo>
                  <a:lnTo>
                    <a:pt x="1501139" y="914400"/>
                  </a:lnTo>
                  <a:lnTo>
                    <a:pt x="1504188" y="901700"/>
                  </a:lnTo>
                  <a:lnTo>
                    <a:pt x="1514856" y="812800"/>
                  </a:lnTo>
                  <a:lnTo>
                    <a:pt x="1516380" y="787400"/>
                  </a:lnTo>
                  <a:lnTo>
                    <a:pt x="1516380" y="736600"/>
                  </a:lnTo>
                  <a:lnTo>
                    <a:pt x="1514856" y="698500"/>
                  </a:lnTo>
                  <a:lnTo>
                    <a:pt x="1508760" y="647700"/>
                  </a:lnTo>
                  <a:lnTo>
                    <a:pt x="1491995" y="571500"/>
                  </a:lnTo>
                  <a:lnTo>
                    <a:pt x="1466088" y="495300"/>
                  </a:lnTo>
                  <a:lnTo>
                    <a:pt x="1455420" y="457200"/>
                  </a:lnTo>
                  <a:lnTo>
                    <a:pt x="1431036" y="406400"/>
                  </a:lnTo>
                  <a:lnTo>
                    <a:pt x="1403604" y="368300"/>
                  </a:lnTo>
                  <a:lnTo>
                    <a:pt x="1388364" y="342900"/>
                  </a:lnTo>
                  <a:lnTo>
                    <a:pt x="1354836" y="292100"/>
                  </a:lnTo>
                  <a:lnTo>
                    <a:pt x="1336548" y="266700"/>
                  </a:lnTo>
                  <a:lnTo>
                    <a:pt x="1318260" y="254000"/>
                  </a:lnTo>
                  <a:lnTo>
                    <a:pt x="1290828" y="215900"/>
                  </a:lnTo>
                  <a:lnTo>
                    <a:pt x="1232916" y="165100"/>
                  </a:lnTo>
                  <a:close/>
                </a:path>
                <a:path w="1582420" h="1511300">
                  <a:moveTo>
                    <a:pt x="77724" y="787400"/>
                  </a:moveTo>
                  <a:lnTo>
                    <a:pt x="77724" y="800100"/>
                  </a:lnTo>
                  <a:lnTo>
                    <a:pt x="78740" y="800100"/>
                  </a:lnTo>
                  <a:lnTo>
                    <a:pt x="77724" y="787400"/>
                  </a:lnTo>
                  <a:close/>
                </a:path>
                <a:path w="1582420" h="1511300">
                  <a:moveTo>
                    <a:pt x="78232" y="723900"/>
                  </a:moveTo>
                  <a:lnTo>
                    <a:pt x="77724" y="723900"/>
                  </a:lnTo>
                  <a:lnTo>
                    <a:pt x="77724" y="736600"/>
                  </a:lnTo>
                  <a:lnTo>
                    <a:pt x="78232" y="723900"/>
                  </a:lnTo>
                  <a:close/>
                </a:path>
                <a:path w="1582420" h="1511300">
                  <a:moveTo>
                    <a:pt x="143764" y="469900"/>
                  </a:moveTo>
                  <a:lnTo>
                    <a:pt x="138684" y="469900"/>
                  </a:lnTo>
                  <a:lnTo>
                    <a:pt x="138684" y="482600"/>
                  </a:lnTo>
                  <a:lnTo>
                    <a:pt x="143764" y="469900"/>
                  </a:lnTo>
                  <a:close/>
                </a:path>
                <a:path w="1582420" h="1511300">
                  <a:moveTo>
                    <a:pt x="193040" y="381000"/>
                  </a:moveTo>
                  <a:lnTo>
                    <a:pt x="187452" y="381000"/>
                  </a:lnTo>
                  <a:lnTo>
                    <a:pt x="185928" y="393700"/>
                  </a:lnTo>
                  <a:lnTo>
                    <a:pt x="193040" y="381000"/>
                  </a:lnTo>
                  <a:close/>
                </a:path>
                <a:path w="1582420" h="1511300">
                  <a:moveTo>
                    <a:pt x="1074420" y="76200"/>
                  </a:moveTo>
                  <a:lnTo>
                    <a:pt x="819912" y="76200"/>
                  </a:lnTo>
                  <a:lnTo>
                    <a:pt x="854964" y="88900"/>
                  </a:lnTo>
                  <a:lnTo>
                    <a:pt x="885444" y="88900"/>
                  </a:lnTo>
                  <a:lnTo>
                    <a:pt x="918972" y="101600"/>
                  </a:lnTo>
                  <a:lnTo>
                    <a:pt x="949452" y="101600"/>
                  </a:lnTo>
                  <a:lnTo>
                    <a:pt x="982980" y="114300"/>
                  </a:lnTo>
                  <a:lnTo>
                    <a:pt x="979932" y="114300"/>
                  </a:lnTo>
                  <a:lnTo>
                    <a:pt x="1013460" y="127000"/>
                  </a:lnTo>
                  <a:lnTo>
                    <a:pt x="1011936" y="127000"/>
                  </a:lnTo>
                  <a:lnTo>
                    <a:pt x="1043940" y="139700"/>
                  </a:lnTo>
                  <a:lnTo>
                    <a:pt x="1042416" y="139700"/>
                  </a:lnTo>
                  <a:lnTo>
                    <a:pt x="1072895" y="152400"/>
                  </a:lnTo>
                  <a:lnTo>
                    <a:pt x="1071372" y="152400"/>
                  </a:lnTo>
                  <a:lnTo>
                    <a:pt x="1103376" y="177800"/>
                  </a:lnTo>
                  <a:lnTo>
                    <a:pt x="1100328" y="165100"/>
                  </a:lnTo>
                  <a:lnTo>
                    <a:pt x="1232916" y="165100"/>
                  </a:lnTo>
                  <a:lnTo>
                    <a:pt x="1202436" y="152400"/>
                  </a:lnTo>
                  <a:lnTo>
                    <a:pt x="1171956" y="127000"/>
                  </a:lnTo>
                  <a:lnTo>
                    <a:pt x="1139952" y="101600"/>
                  </a:lnTo>
                  <a:lnTo>
                    <a:pt x="1107948" y="88900"/>
                  </a:lnTo>
                  <a:lnTo>
                    <a:pt x="1074420" y="76200"/>
                  </a:lnTo>
                  <a:close/>
                </a:path>
                <a:path w="1582420" h="1511300">
                  <a:moveTo>
                    <a:pt x="829056" y="0"/>
                  </a:moveTo>
                  <a:lnTo>
                    <a:pt x="682752" y="0"/>
                  </a:lnTo>
                  <a:lnTo>
                    <a:pt x="647700" y="12700"/>
                  </a:lnTo>
                  <a:lnTo>
                    <a:pt x="864108" y="1270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7071359"/>
              <a:ext cx="1963420" cy="245745"/>
            </a:xfrm>
            <a:custGeom>
              <a:avLst/>
              <a:gdLst/>
              <a:ahLst/>
              <a:cxnLst/>
              <a:rect l="l" t="t" r="r" b="b"/>
              <a:pathLst>
                <a:path w="1963420" h="245745">
                  <a:moveTo>
                    <a:pt x="196291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962912" y="245364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7069835"/>
              <a:ext cx="1961514" cy="243840"/>
            </a:xfrm>
            <a:custGeom>
              <a:avLst/>
              <a:gdLst/>
              <a:ahLst/>
              <a:cxnLst/>
              <a:rect l="l" t="t" r="r" b="b"/>
              <a:pathLst>
                <a:path w="1961515" h="243840">
                  <a:moveTo>
                    <a:pt x="19613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961388" y="24383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19" y="726947"/>
              <a:ext cx="1883664" cy="165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14638" y="526478"/>
            <a:ext cx="58451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dirty="0">
                <a:solidFill>
                  <a:srgbClr val="FF3399"/>
                </a:solidFill>
                <a:latin typeface="Arial"/>
                <a:cs typeface="Arial"/>
              </a:rPr>
              <a:t>Methodology</a:t>
            </a:r>
            <a:endParaRPr sz="8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359" y="2454389"/>
            <a:ext cx="650875" cy="36283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#how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write?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8072" y="2141105"/>
            <a:ext cx="6612890" cy="38411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94615" indent="-228600">
              <a:lnSpc>
                <a:spcPts val="3460"/>
              </a:lnSpc>
              <a:spcBef>
                <a:spcPts val="535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demonstrate that </a:t>
            </a:r>
            <a:r>
              <a:rPr sz="3200" dirty="0">
                <a:latin typeface="Arial"/>
                <a:cs typeface="Arial"/>
              </a:rPr>
              <a:t>you </a:t>
            </a:r>
            <a:r>
              <a:rPr sz="3200" spc="-5" dirty="0">
                <a:latin typeface="Arial"/>
                <a:cs typeface="Arial"/>
              </a:rPr>
              <a:t>are aware  of the </a:t>
            </a:r>
            <a:r>
              <a:rPr sz="3200" b="1" spc="-5" dirty="0">
                <a:latin typeface="Arial"/>
                <a:cs typeface="Arial"/>
              </a:rPr>
              <a:t>research methods </a:t>
            </a:r>
            <a:r>
              <a:rPr sz="3200" spc="-5" dirty="0">
                <a:latin typeface="Arial"/>
                <a:cs typeface="Arial"/>
              </a:rPr>
              <a:t>used to  study this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topic.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ts val="346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justify </a:t>
            </a:r>
            <a:r>
              <a:rPr sz="3200" spc="-5" dirty="0">
                <a:latin typeface="Arial"/>
                <a:cs typeface="Arial"/>
              </a:rPr>
              <a:t>the research method and  approach </a:t>
            </a:r>
            <a:r>
              <a:rPr sz="3200" dirty="0">
                <a:latin typeface="Arial"/>
                <a:cs typeface="Arial"/>
              </a:rPr>
              <a:t>you </a:t>
            </a:r>
            <a:r>
              <a:rPr sz="3200" spc="-5" dirty="0">
                <a:latin typeface="Arial"/>
                <a:cs typeface="Arial"/>
              </a:rPr>
              <a:t>have taken or your  </a:t>
            </a:r>
            <a:r>
              <a:rPr sz="3200" spc="-45" dirty="0">
                <a:latin typeface="Arial"/>
                <a:cs typeface="Arial"/>
              </a:rPr>
              <a:t>study.</a:t>
            </a:r>
            <a:endParaRPr sz="3200">
              <a:latin typeface="Arial"/>
              <a:cs typeface="Arial"/>
            </a:endParaRPr>
          </a:p>
          <a:p>
            <a:pPr marL="241300" marR="340995" indent="-228600">
              <a:lnSpc>
                <a:spcPts val="346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explain and justify the </a:t>
            </a:r>
            <a:r>
              <a:rPr sz="3200" b="1" spc="-5" dirty="0">
                <a:latin typeface="Arial"/>
                <a:cs typeface="Arial"/>
              </a:rPr>
              <a:t>method  </a:t>
            </a:r>
            <a:r>
              <a:rPr sz="3200" b="1" dirty="0">
                <a:latin typeface="Arial"/>
                <a:cs typeface="Arial"/>
              </a:rPr>
              <a:t>of </a:t>
            </a:r>
            <a:r>
              <a:rPr sz="3200" b="1" spc="-5" dirty="0">
                <a:latin typeface="Arial"/>
                <a:cs typeface="Arial"/>
              </a:rPr>
              <a:t>data collection and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analysis.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1953895" cy="6611620"/>
            </a:xfrm>
            <a:custGeom>
              <a:avLst/>
              <a:gdLst/>
              <a:ahLst/>
              <a:cxnLst/>
              <a:rect l="l" t="t" r="r" b="b"/>
              <a:pathLst>
                <a:path w="1953895" h="6611620">
                  <a:moveTo>
                    <a:pt x="1953768" y="0"/>
                  </a:moveTo>
                  <a:lnTo>
                    <a:pt x="0" y="0"/>
                  </a:lnTo>
                  <a:lnTo>
                    <a:pt x="0" y="6611111"/>
                  </a:lnTo>
                  <a:lnTo>
                    <a:pt x="1953768" y="6611111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1961514" cy="6619240"/>
            </a:xfrm>
            <a:custGeom>
              <a:avLst/>
              <a:gdLst/>
              <a:ahLst/>
              <a:cxnLst/>
              <a:rect l="l" t="t" r="r" b="b"/>
              <a:pathLst>
                <a:path w="1961514" h="6619240">
                  <a:moveTo>
                    <a:pt x="0" y="6606540"/>
                  </a:moveTo>
                  <a:lnTo>
                    <a:pt x="0" y="6618732"/>
                  </a:lnTo>
                  <a:lnTo>
                    <a:pt x="1961388" y="6618732"/>
                  </a:lnTo>
                  <a:lnTo>
                    <a:pt x="1961388" y="6612635"/>
                  </a:lnTo>
                  <a:lnTo>
                    <a:pt x="7620" y="6612635"/>
                  </a:lnTo>
                  <a:lnTo>
                    <a:pt x="0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7620"/>
                  </a:lnTo>
                  <a:lnTo>
                    <a:pt x="0" y="6606540"/>
                  </a:lnTo>
                  <a:lnTo>
                    <a:pt x="7620" y="6612635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6606540"/>
                  </a:moveTo>
                  <a:lnTo>
                    <a:pt x="7620" y="6606540"/>
                  </a:lnTo>
                  <a:lnTo>
                    <a:pt x="7620" y="6612635"/>
                  </a:lnTo>
                  <a:lnTo>
                    <a:pt x="1949196" y="6612635"/>
                  </a:lnTo>
                  <a:lnTo>
                    <a:pt x="1949196" y="660654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1949196" y="6612635"/>
                  </a:lnTo>
                  <a:lnTo>
                    <a:pt x="1955291" y="6606540"/>
                  </a:lnTo>
                  <a:lnTo>
                    <a:pt x="1961388" y="6606540"/>
                  </a:lnTo>
                  <a:lnTo>
                    <a:pt x="1961388" y="7620"/>
                  </a:lnTo>
                  <a:lnTo>
                    <a:pt x="1955292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6606540"/>
                  </a:moveTo>
                  <a:lnTo>
                    <a:pt x="1955291" y="6606540"/>
                  </a:lnTo>
                  <a:lnTo>
                    <a:pt x="1949196" y="6612635"/>
                  </a:lnTo>
                  <a:lnTo>
                    <a:pt x="1961388" y="6612635"/>
                  </a:lnTo>
                  <a:lnTo>
                    <a:pt x="1961388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1949196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0"/>
                  </a:moveTo>
                  <a:lnTo>
                    <a:pt x="1949196" y="0"/>
                  </a:lnTo>
                  <a:lnTo>
                    <a:pt x="1955292" y="7620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539" y="749946"/>
              <a:ext cx="1482725" cy="1439545"/>
            </a:xfrm>
            <a:custGeom>
              <a:avLst/>
              <a:gdLst/>
              <a:ahLst/>
              <a:cxnLst/>
              <a:rect l="l" t="t" r="r" b="b"/>
              <a:pathLst>
                <a:path w="1482725" h="1439545">
                  <a:moveTo>
                    <a:pt x="729692" y="0"/>
                  </a:moveTo>
                  <a:lnTo>
                    <a:pt x="685482" y="774"/>
                  </a:lnTo>
                  <a:lnTo>
                    <a:pt x="641357" y="4250"/>
                  </a:lnTo>
                  <a:lnTo>
                    <a:pt x="597452" y="10432"/>
                  </a:lnTo>
                  <a:lnTo>
                    <a:pt x="553901" y="19327"/>
                  </a:lnTo>
                  <a:lnTo>
                    <a:pt x="510838" y="30940"/>
                  </a:lnTo>
                  <a:lnTo>
                    <a:pt x="468399" y="45278"/>
                  </a:lnTo>
                  <a:lnTo>
                    <a:pt x="426717" y="62345"/>
                  </a:lnTo>
                  <a:lnTo>
                    <a:pt x="385928" y="82148"/>
                  </a:lnTo>
                  <a:lnTo>
                    <a:pt x="346166" y="104693"/>
                  </a:lnTo>
                  <a:lnTo>
                    <a:pt x="307566" y="129986"/>
                  </a:lnTo>
                  <a:lnTo>
                    <a:pt x="270262" y="158032"/>
                  </a:lnTo>
                  <a:lnTo>
                    <a:pt x="234388" y="188837"/>
                  </a:lnTo>
                  <a:lnTo>
                    <a:pt x="200410" y="221894"/>
                  </a:lnTo>
                  <a:lnTo>
                    <a:pt x="169071" y="256603"/>
                  </a:lnTo>
                  <a:lnTo>
                    <a:pt x="140375" y="292832"/>
                  </a:lnTo>
                  <a:lnTo>
                    <a:pt x="114329" y="330447"/>
                  </a:lnTo>
                  <a:lnTo>
                    <a:pt x="90937" y="369315"/>
                  </a:lnTo>
                  <a:lnTo>
                    <a:pt x="70206" y="409304"/>
                  </a:lnTo>
                  <a:lnTo>
                    <a:pt x="52139" y="450281"/>
                  </a:lnTo>
                  <a:lnTo>
                    <a:pt x="36742" y="492113"/>
                  </a:lnTo>
                  <a:lnTo>
                    <a:pt x="24021" y="534667"/>
                  </a:lnTo>
                  <a:lnTo>
                    <a:pt x="13981" y="577811"/>
                  </a:lnTo>
                  <a:lnTo>
                    <a:pt x="6628" y="621410"/>
                  </a:lnTo>
                  <a:lnTo>
                    <a:pt x="1965" y="665334"/>
                  </a:lnTo>
                  <a:lnTo>
                    <a:pt x="0" y="709448"/>
                  </a:lnTo>
                  <a:lnTo>
                    <a:pt x="736" y="753620"/>
                  </a:lnTo>
                  <a:lnTo>
                    <a:pt x="4179" y="797718"/>
                  </a:lnTo>
                  <a:lnTo>
                    <a:pt x="10335" y="841607"/>
                  </a:lnTo>
                  <a:lnTo>
                    <a:pt x="19209" y="885156"/>
                  </a:lnTo>
                  <a:lnTo>
                    <a:pt x="30805" y="928232"/>
                  </a:lnTo>
                  <a:lnTo>
                    <a:pt x="45130" y="970701"/>
                  </a:lnTo>
                  <a:lnTo>
                    <a:pt x="62189" y="1012431"/>
                  </a:lnTo>
                  <a:lnTo>
                    <a:pt x="81986" y="1053289"/>
                  </a:lnTo>
                  <a:lnTo>
                    <a:pt x="104527" y="1093142"/>
                  </a:lnTo>
                  <a:lnTo>
                    <a:pt x="129818" y="1131858"/>
                  </a:lnTo>
                  <a:lnTo>
                    <a:pt x="157863" y="1169303"/>
                  </a:lnTo>
                  <a:lnTo>
                    <a:pt x="188668" y="1205345"/>
                  </a:lnTo>
                  <a:lnTo>
                    <a:pt x="221733" y="1239155"/>
                  </a:lnTo>
                  <a:lnTo>
                    <a:pt x="256462" y="1270353"/>
                  </a:lnTo>
                  <a:lnTo>
                    <a:pt x="292721" y="1298933"/>
                  </a:lnTo>
                  <a:lnTo>
                    <a:pt x="330377" y="1324888"/>
                  </a:lnTo>
                  <a:lnTo>
                    <a:pt x="369293" y="1348211"/>
                  </a:lnTo>
                  <a:lnTo>
                    <a:pt x="409336" y="1368894"/>
                  </a:lnTo>
                  <a:lnTo>
                    <a:pt x="450371" y="1386931"/>
                  </a:lnTo>
                  <a:lnTo>
                    <a:pt x="492263" y="1402315"/>
                  </a:lnTo>
                  <a:lnTo>
                    <a:pt x="534878" y="1415038"/>
                  </a:lnTo>
                  <a:lnTo>
                    <a:pt x="578081" y="1425094"/>
                  </a:lnTo>
                  <a:lnTo>
                    <a:pt x="621738" y="1432475"/>
                  </a:lnTo>
                  <a:lnTo>
                    <a:pt x="665713" y="1437175"/>
                  </a:lnTo>
                  <a:lnTo>
                    <a:pt x="709873" y="1439186"/>
                  </a:lnTo>
                  <a:lnTo>
                    <a:pt x="754083" y="1438502"/>
                  </a:lnTo>
                  <a:lnTo>
                    <a:pt x="798207" y="1435115"/>
                  </a:lnTo>
                  <a:lnTo>
                    <a:pt x="842113" y="1429019"/>
                  </a:lnTo>
                  <a:lnTo>
                    <a:pt x="885664" y="1420206"/>
                  </a:lnTo>
                  <a:lnTo>
                    <a:pt x="928727" y="1408670"/>
                  </a:lnTo>
                  <a:lnTo>
                    <a:pt x="971166" y="1394403"/>
                  </a:lnTo>
                  <a:lnTo>
                    <a:pt x="1012848" y="1377399"/>
                  </a:lnTo>
                  <a:lnTo>
                    <a:pt x="1053637" y="1357649"/>
                  </a:lnTo>
                  <a:lnTo>
                    <a:pt x="1093399" y="1335148"/>
                  </a:lnTo>
                  <a:lnTo>
                    <a:pt x="1131999" y="1309889"/>
                  </a:lnTo>
                  <a:lnTo>
                    <a:pt x="1169303" y="1281863"/>
                  </a:lnTo>
                  <a:lnTo>
                    <a:pt x="1205176" y="1251065"/>
                  </a:lnTo>
                  <a:lnTo>
                    <a:pt x="1482544" y="1284593"/>
                  </a:lnTo>
                  <a:lnTo>
                    <a:pt x="1369768" y="1030085"/>
                  </a:lnTo>
                  <a:lnTo>
                    <a:pt x="1389246" y="985449"/>
                  </a:lnTo>
                  <a:lnTo>
                    <a:pt x="1405529" y="940035"/>
                  </a:lnTo>
                  <a:lnTo>
                    <a:pt x="1418642" y="893997"/>
                  </a:lnTo>
                  <a:lnTo>
                    <a:pt x="1428609" y="847489"/>
                  </a:lnTo>
                  <a:lnTo>
                    <a:pt x="1435452" y="800664"/>
                  </a:lnTo>
                  <a:lnTo>
                    <a:pt x="1439195" y="753677"/>
                  </a:lnTo>
                  <a:lnTo>
                    <a:pt x="1439862" y="706679"/>
                  </a:lnTo>
                  <a:lnTo>
                    <a:pt x="1437477" y="659826"/>
                  </a:lnTo>
                  <a:lnTo>
                    <a:pt x="1432062" y="613271"/>
                  </a:lnTo>
                  <a:lnTo>
                    <a:pt x="1423642" y="567167"/>
                  </a:lnTo>
                  <a:lnTo>
                    <a:pt x="1412239" y="521669"/>
                  </a:lnTo>
                  <a:lnTo>
                    <a:pt x="1397878" y="476929"/>
                  </a:lnTo>
                  <a:lnTo>
                    <a:pt x="1380581" y="433102"/>
                  </a:lnTo>
                  <a:lnTo>
                    <a:pt x="1360374" y="390342"/>
                  </a:lnTo>
                  <a:lnTo>
                    <a:pt x="1337278" y="348801"/>
                  </a:lnTo>
                  <a:lnTo>
                    <a:pt x="1311317" y="308633"/>
                  </a:lnTo>
                  <a:lnTo>
                    <a:pt x="1282516" y="269993"/>
                  </a:lnTo>
                  <a:lnTo>
                    <a:pt x="1250896" y="233033"/>
                  </a:lnTo>
                  <a:lnTo>
                    <a:pt x="1217832" y="199230"/>
                  </a:lnTo>
                  <a:lnTo>
                    <a:pt x="1183103" y="168053"/>
                  </a:lnTo>
                  <a:lnTo>
                    <a:pt x="1146844" y="139505"/>
                  </a:lnTo>
                  <a:lnTo>
                    <a:pt x="1109188" y="113594"/>
                  </a:lnTo>
                  <a:lnTo>
                    <a:pt x="1070272" y="90326"/>
                  </a:lnTo>
                  <a:lnTo>
                    <a:pt x="1030229" y="69705"/>
                  </a:lnTo>
                  <a:lnTo>
                    <a:pt x="989194" y="51738"/>
                  </a:lnTo>
                  <a:lnTo>
                    <a:pt x="947302" y="36432"/>
                  </a:lnTo>
                  <a:lnTo>
                    <a:pt x="904687" y="23790"/>
                  </a:lnTo>
                  <a:lnTo>
                    <a:pt x="861484" y="13821"/>
                  </a:lnTo>
                  <a:lnTo>
                    <a:pt x="817827" y="6529"/>
                  </a:lnTo>
                  <a:lnTo>
                    <a:pt x="773852" y="1919"/>
                  </a:lnTo>
                  <a:lnTo>
                    <a:pt x="72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131" y="715263"/>
              <a:ext cx="1582420" cy="1511300"/>
            </a:xfrm>
            <a:custGeom>
              <a:avLst/>
              <a:gdLst/>
              <a:ahLst/>
              <a:cxnLst/>
              <a:rect l="l" t="t" r="r" b="b"/>
              <a:pathLst>
                <a:path w="1582420" h="1511300">
                  <a:moveTo>
                    <a:pt x="900684" y="12700"/>
                  </a:moveTo>
                  <a:lnTo>
                    <a:pt x="611124" y="12700"/>
                  </a:lnTo>
                  <a:lnTo>
                    <a:pt x="574548" y="25400"/>
                  </a:lnTo>
                  <a:lnTo>
                    <a:pt x="504444" y="50800"/>
                  </a:lnTo>
                  <a:lnTo>
                    <a:pt x="470916" y="63500"/>
                  </a:lnTo>
                  <a:lnTo>
                    <a:pt x="435864" y="76200"/>
                  </a:lnTo>
                  <a:lnTo>
                    <a:pt x="402336" y="88900"/>
                  </a:lnTo>
                  <a:lnTo>
                    <a:pt x="370331" y="114300"/>
                  </a:lnTo>
                  <a:lnTo>
                    <a:pt x="338328" y="127000"/>
                  </a:lnTo>
                  <a:lnTo>
                    <a:pt x="306324" y="152400"/>
                  </a:lnTo>
                  <a:lnTo>
                    <a:pt x="275844" y="177800"/>
                  </a:lnTo>
                  <a:lnTo>
                    <a:pt x="246887" y="203200"/>
                  </a:lnTo>
                  <a:lnTo>
                    <a:pt x="192024" y="254000"/>
                  </a:lnTo>
                  <a:lnTo>
                    <a:pt x="167640" y="292100"/>
                  </a:lnTo>
                  <a:lnTo>
                    <a:pt x="144780" y="317500"/>
                  </a:lnTo>
                  <a:lnTo>
                    <a:pt x="123444" y="342900"/>
                  </a:lnTo>
                  <a:lnTo>
                    <a:pt x="103632" y="381000"/>
                  </a:lnTo>
                  <a:lnTo>
                    <a:pt x="85344" y="406400"/>
                  </a:lnTo>
                  <a:lnTo>
                    <a:pt x="54864" y="482600"/>
                  </a:lnTo>
                  <a:lnTo>
                    <a:pt x="42672" y="508000"/>
                  </a:lnTo>
                  <a:lnTo>
                    <a:pt x="30480" y="546100"/>
                  </a:lnTo>
                  <a:lnTo>
                    <a:pt x="21336" y="584200"/>
                  </a:lnTo>
                  <a:lnTo>
                    <a:pt x="13716" y="622300"/>
                  </a:lnTo>
                  <a:lnTo>
                    <a:pt x="7620" y="660400"/>
                  </a:lnTo>
                  <a:lnTo>
                    <a:pt x="1524" y="723900"/>
                  </a:lnTo>
                  <a:lnTo>
                    <a:pt x="0" y="762000"/>
                  </a:lnTo>
                  <a:lnTo>
                    <a:pt x="1524" y="800100"/>
                  </a:lnTo>
                  <a:lnTo>
                    <a:pt x="4572" y="838200"/>
                  </a:lnTo>
                  <a:lnTo>
                    <a:pt x="9144" y="876300"/>
                  </a:lnTo>
                  <a:lnTo>
                    <a:pt x="15240" y="901700"/>
                  </a:lnTo>
                  <a:lnTo>
                    <a:pt x="22860" y="939800"/>
                  </a:lnTo>
                  <a:lnTo>
                    <a:pt x="32004" y="977900"/>
                  </a:lnTo>
                  <a:lnTo>
                    <a:pt x="44196" y="1016000"/>
                  </a:lnTo>
                  <a:lnTo>
                    <a:pt x="57912" y="1054100"/>
                  </a:lnTo>
                  <a:lnTo>
                    <a:pt x="71628" y="1079500"/>
                  </a:lnTo>
                  <a:lnTo>
                    <a:pt x="88392" y="1117600"/>
                  </a:lnTo>
                  <a:lnTo>
                    <a:pt x="108204" y="1143000"/>
                  </a:lnTo>
                  <a:lnTo>
                    <a:pt x="128016" y="1181100"/>
                  </a:lnTo>
                  <a:lnTo>
                    <a:pt x="149352" y="1206500"/>
                  </a:lnTo>
                  <a:lnTo>
                    <a:pt x="173736" y="1244600"/>
                  </a:lnTo>
                  <a:lnTo>
                    <a:pt x="254508" y="1320800"/>
                  </a:lnTo>
                  <a:lnTo>
                    <a:pt x="283464" y="1346200"/>
                  </a:lnTo>
                  <a:lnTo>
                    <a:pt x="344424" y="1397000"/>
                  </a:lnTo>
                  <a:lnTo>
                    <a:pt x="376428" y="1409700"/>
                  </a:lnTo>
                  <a:lnTo>
                    <a:pt x="408431" y="1435100"/>
                  </a:lnTo>
                  <a:lnTo>
                    <a:pt x="441959" y="1447800"/>
                  </a:lnTo>
                  <a:lnTo>
                    <a:pt x="477012" y="1460500"/>
                  </a:lnTo>
                  <a:lnTo>
                    <a:pt x="510540" y="1473200"/>
                  </a:lnTo>
                  <a:lnTo>
                    <a:pt x="580644" y="1498600"/>
                  </a:lnTo>
                  <a:lnTo>
                    <a:pt x="617220" y="1511300"/>
                  </a:lnTo>
                  <a:lnTo>
                    <a:pt x="870204" y="1511300"/>
                  </a:lnTo>
                  <a:lnTo>
                    <a:pt x="906780" y="1498600"/>
                  </a:lnTo>
                  <a:lnTo>
                    <a:pt x="941832" y="1498600"/>
                  </a:lnTo>
                  <a:lnTo>
                    <a:pt x="1046988" y="1460500"/>
                  </a:lnTo>
                  <a:lnTo>
                    <a:pt x="1114044" y="1435100"/>
                  </a:lnTo>
                  <a:lnTo>
                    <a:pt x="632460" y="1435100"/>
                  </a:lnTo>
                  <a:lnTo>
                    <a:pt x="597408" y="1422400"/>
                  </a:lnTo>
                  <a:lnTo>
                    <a:pt x="598932" y="1422400"/>
                  </a:lnTo>
                  <a:lnTo>
                    <a:pt x="565404" y="1409700"/>
                  </a:lnTo>
                  <a:lnTo>
                    <a:pt x="536448" y="1409700"/>
                  </a:lnTo>
                  <a:lnTo>
                    <a:pt x="504444" y="1397000"/>
                  </a:lnTo>
                  <a:lnTo>
                    <a:pt x="505968" y="1397000"/>
                  </a:lnTo>
                  <a:lnTo>
                    <a:pt x="473964" y="1384300"/>
                  </a:lnTo>
                  <a:lnTo>
                    <a:pt x="475488" y="1384300"/>
                  </a:lnTo>
                  <a:lnTo>
                    <a:pt x="443484" y="1358900"/>
                  </a:lnTo>
                  <a:lnTo>
                    <a:pt x="445008" y="1358900"/>
                  </a:lnTo>
                  <a:lnTo>
                    <a:pt x="414528" y="1346200"/>
                  </a:lnTo>
                  <a:lnTo>
                    <a:pt x="416052" y="1346200"/>
                  </a:lnTo>
                  <a:lnTo>
                    <a:pt x="385572" y="1333500"/>
                  </a:lnTo>
                  <a:lnTo>
                    <a:pt x="387096" y="1333500"/>
                  </a:lnTo>
                  <a:lnTo>
                    <a:pt x="358140" y="1308100"/>
                  </a:lnTo>
                  <a:lnTo>
                    <a:pt x="359664" y="1308100"/>
                  </a:lnTo>
                  <a:lnTo>
                    <a:pt x="330708" y="1295400"/>
                  </a:lnTo>
                  <a:lnTo>
                    <a:pt x="332231" y="1295400"/>
                  </a:lnTo>
                  <a:lnTo>
                    <a:pt x="304800" y="1270000"/>
                  </a:lnTo>
                  <a:lnTo>
                    <a:pt x="306324" y="1270000"/>
                  </a:lnTo>
                  <a:lnTo>
                    <a:pt x="278892" y="1244600"/>
                  </a:lnTo>
                  <a:lnTo>
                    <a:pt x="280416" y="1244600"/>
                  </a:lnTo>
                  <a:lnTo>
                    <a:pt x="254508" y="1219200"/>
                  </a:lnTo>
                  <a:lnTo>
                    <a:pt x="256031" y="1219200"/>
                  </a:lnTo>
                  <a:lnTo>
                    <a:pt x="231648" y="1193800"/>
                  </a:lnTo>
                  <a:lnTo>
                    <a:pt x="233172" y="1193800"/>
                  </a:lnTo>
                  <a:lnTo>
                    <a:pt x="210312" y="1168400"/>
                  </a:lnTo>
                  <a:lnTo>
                    <a:pt x="211836" y="1168400"/>
                  </a:lnTo>
                  <a:lnTo>
                    <a:pt x="190500" y="1143000"/>
                  </a:lnTo>
                  <a:lnTo>
                    <a:pt x="192024" y="1143000"/>
                  </a:lnTo>
                  <a:lnTo>
                    <a:pt x="172212" y="1104900"/>
                  </a:lnTo>
                  <a:lnTo>
                    <a:pt x="173736" y="1104900"/>
                  </a:lnTo>
                  <a:lnTo>
                    <a:pt x="155448" y="1079500"/>
                  </a:lnTo>
                  <a:lnTo>
                    <a:pt x="156972" y="1079500"/>
                  </a:lnTo>
                  <a:lnTo>
                    <a:pt x="140208" y="1054100"/>
                  </a:lnTo>
                  <a:lnTo>
                    <a:pt x="141731" y="1054100"/>
                  </a:lnTo>
                  <a:lnTo>
                    <a:pt x="128016" y="1016000"/>
                  </a:lnTo>
                  <a:lnTo>
                    <a:pt x="115824" y="990600"/>
                  </a:lnTo>
                  <a:lnTo>
                    <a:pt x="105156" y="952500"/>
                  </a:lnTo>
                  <a:lnTo>
                    <a:pt x="106680" y="952500"/>
                  </a:lnTo>
                  <a:lnTo>
                    <a:pt x="96012" y="927100"/>
                  </a:lnTo>
                  <a:lnTo>
                    <a:pt x="97536" y="927100"/>
                  </a:lnTo>
                  <a:lnTo>
                    <a:pt x="89916" y="889000"/>
                  </a:lnTo>
                  <a:lnTo>
                    <a:pt x="83820" y="863600"/>
                  </a:lnTo>
                  <a:lnTo>
                    <a:pt x="78740" y="800100"/>
                  </a:lnTo>
                  <a:lnTo>
                    <a:pt x="77724" y="800100"/>
                  </a:lnTo>
                  <a:lnTo>
                    <a:pt x="76200" y="762000"/>
                  </a:lnTo>
                  <a:lnTo>
                    <a:pt x="77724" y="723900"/>
                  </a:lnTo>
                  <a:lnTo>
                    <a:pt x="78232" y="723900"/>
                  </a:lnTo>
                  <a:lnTo>
                    <a:pt x="79248" y="698500"/>
                  </a:lnTo>
                  <a:lnTo>
                    <a:pt x="83820" y="660400"/>
                  </a:lnTo>
                  <a:lnTo>
                    <a:pt x="88392" y="635000"/>
                  </a:lnTo>
                  <a:lnTo>
                    <a:pt x="96012" y="596900"/>
                  </a:lnTo>
                  <a:lnTo>
                    <a:pt x="105156" y="571500"/>
                  </a:lnTo>
                  <a:lnTo>
                    <a:pt x="103632" y="571500"/>
                  </a:lnTo>
                  <a:lnTo>
                    <a:pt x="114300" y="533400"/>
                  </a:lnTo>
                  <a:lnTo>
                    <a:pt x="126492" y="508000"/>
                  </a:lnTo>
                  <a:lnTo>
                    <a:pt x="124968" y="508000"/>
                  </a:lnTo>
                  <a:lnTo>
                    <a:pt x="138684" y="469900"/>
                  </a:lnTo>
                  <a:lnTo>
                    <a:pt x="143764" y="469900"/>
                  </a:lnTo>
                  <a:lnTo>
                    <a:pt x="153924" y="444500"/>
                  </a:lnTo>
                  <a:lnTo>
                    <a:pt x="152400" y="444500"/>
                  </a:lnTo>
                  <a:lnTo>
                    <a:pt x="169164" y="419100"/>
                  </a:lnTo>
                  <a:lnTo>
                    <a:pt x="187452" y="381000"/>
                  </a:lnTo>
                  <a:lnTo>
                    <a:pt x="193040" y="381000"/>
                  </a:lnTo>
                  <a:lnTo>
                    <a:pt x="207264" y="355600"/>
                  </a:lnTo>
                  <a:lnTo>
                    <a:pt x="205740" y="355600"/>
                  </a:lnTo>
                  <a:lnTo>
                    <a:pt x="227076" y="330200"/>
                  </a:lnTo>
                  <a:lnTo>
                    <a:pt x="249936" y="304800"/>
                  </a:lnTo>
                  <a:lnTo>
                    <a:pt x="248412" y="304800"/>
                  </a:lnTo>
                  <a:lnTo>
                    <a:pt x="274320" y="279400"/>
                  </a:lnTo>
                  <a:lnTo>
                    <a:pt x="272796" y="279400"/>
                  </a:lnTo>
                  <a:lnTo>
                    <a:pt x="298704" y="254000"/>
                  </a:lnTo>
                  <a:lnTo>
                    <a:pt x="297180" y="254000"/>
                  </a:lnTo>
                  <a:lnTo>
                    <a:pt x="326136" y="228600"/>
                  </a:lnTo>
                  <a:lnTo>
                    <a:pt x="324612" y="228600"/>
                  </a:lnTo>
                  <a:lnTo>
                    <a:pt x="353568" y="215900"/>
                  </a:lnTo>
                  <a:lnTo>
                    <a:pt x="352044" y="215900"/>
                  </a:lnTo>
                  <a:lnTo>
                    <a:pt x="381000" y="190500"/>
                  </a:lnTo>
                  <a:lnTo>
                    <a:pt x="379476" y="190500"/>
                  </a:lnTo>
                  <a:lnTo>
                    <a:pt x="409956" y="177800"/>
                  </a:lnTo>
                  <a:lnTo>
                    <a:pt x="408431" y="177800"/>
                  </a:lnTo>
                  <a:lnTo>
                    <a:pt x="438912" y="152400"/>
                  </a:lnTo>
                  <a:lnTo>
                    <a:pt x="437388" y="152400"/>
                  </a:lnTo>
                  <a:lnTo>
                    <a:pt x="469392" y="139700"/>
                  </a:lnTo>
                  <a:lnTo>
                    <a:pt x="467868" y="139700"/>
                  </a:lnTo>
                  <a:lnTo>
                    <a:pt x="499872" y="127000"/>
                  </a:lnTo>
                  <a:lnTo>
                    <a:pt x="498348" y="127000"/>
                  </a:lnTo>
                  <a:lnTo>
                    <a:pt x="531876" y="114300"/>
                  </a:lnTo>
                  <a:lnTo>
                    <a:pt x="560832" y="114300"/>
                  </a:lnTo>
                  <a:lnTo>
                    <a:pt x="594360" y="101600"/>
                  </a:lnTo>
                  <a:lnTo>
                    <a:pt x="592836" y="101600"/>
                  </a:lnTo>
                  <a:lnTo>
                    <a:pt x="626364" y="88900"/>
                  </a:lnTo>
                  <a:lnTo>
                    <a:pt x="656844" y="88900"/>
                  </a:lnTo>
                  <a:lnTo>
                    <a:pt x="691896" y="76200"/>
                  </a:lnTo>
                  <a:lnTo>
                    <a:pt x="1074420" y="76200"/>
                  </a:lnTo>
                  <a:lnTo>
                    <a:pt x="1040892" y="63500"/>
                  </a:lnTo>
                  <a:lnTo>
                    <a:pt x="1005840" y="38100"/>
                  </a:lnTo>
                  <a:lnTo>
                    <a:pt x="970788" y="38100"/>
                  </a:lnTo>
                  <a:lnTo>
                    <a:pt x="900684" y="12700"/>
                  </a:lnTo>
                  <a:close/>
                </a:path>
                <a:path w="1582420" h="1511300">
                  <a:moveTo>
                    <a:pt x="1136904" y="1320800"/>
                  </a:moveTo>
                  <a:lnTo>
                    <a:pt x="1106424" y="1346200"/>
                  </a:lnTo>
                  <a:lnTo>
                    <a:pt x="1107948" y="1346200"/>
                  </a:lnTo>
                  <a:lnTo>
                    <a:pt x="1077468" y="1358900"/>
                  </a:lnTo>
                  <a:lnTo>
                    <a:pt x="1078992" y="1358900"/>
                  </a:lnTo>
                  <a:lnTo>
                    <a:pt x="1046988" y="1371600"/>
                  </a:lnTo>
                  <a:lnTo>
                    <a:pt x="1048512" y="1371600"/>
                  </a:lnTo>
                  <a:lnTo>
                    <a:pt x="1016507" y="1397000"/>
                  </a:lnTo>
                  <a:lnTo>
                    <a:pt x="987551" y="1397000"/>
                  </a:lnTo>
                  <a:lnTo>
                    <a:pt x="954024" y="1409700"/>
                  </a:lnTo>
                  <a:lnTo>
                    <a:pt x="955548" y="1409700"/>
                  </a:lnTo>
                  <a:lnTo>
                    <a:pt x="922020" y="1422400"/>
                  </a:lnTo>
                  <a:lnTo>
                    <a:pt x="923544" y="1422400"/>
                  </a:lnTo>
                  <a:lnTo>
                    <a:pt x="890016" y="1435100"/>
                  </a:lnTo>
                  <a:lnTo>
                    <a:pt x="1114044" y="1435100"/>
                  </a:lnTo>
                  <a:lnTo>
                    <a:pt x="1147572" y="1409700"/>
                  </a:lnTo>
                  <a:lnTo>
                    <a:pt x="1179576" y="1397000"/>
                  </a:lnTo>
                  <a:lnTo>
                    <a:pt x="1240536" y="1346200"/>
                  </a:lnTo>
                  <a:lnTo>
                    <a:pt x="1253214" y="1335078"/>
                  </a:lnTo>
                  <a:lnTo>
                    <a:pt x="1239012" y="1333500"/>
                  </a:lnTo>
                  <a:lnTo>
                    <a:pt x="1135380" y="1333500"/>
                  </a:lnTo>
                  <a:lnTo>
                    <a:pt x="1136904" y="1320800"/>
                  </a:lnTo>
                  <a:close/>
                </a:path>
                <a:path w="1582420" h="1511300">
                  <a:moveTo>
                    <a:pt x="1474954" y="1320800"/>
                  </a:moveTo>
                  <a:lnTo>
                    <a:pt x="1269492" y="1320800"/>
                  </a:lnTo>
                  <a:lnTo>
                    <a:pt x="1253214" y="1335078"/>
                  </a:lnTo>
                  <a:lnTo>
                    <a:pt x="1581912" y="1371600"/>
                  </a:lnTo>
                  <a:lnTo>
                    <a:pt x="1570817" y="1346200"/>
                  </a:lnTo>
                  <a:lnTo>
                    <a:pt x="1485900" y="1346200"/>
                  </a:lnTo>
                  <a:lnTo>
                    <a:pt x="1474954" y="1320800"/>
                  </a:lnTo>
                  <a:close/>
                </a:path>
                <a:path w="1582420" h="1511300">
                  <a:moveTo>
                    <a:pt x="1454577" y="1273510"/>
                  </a:moveTo>
                  <a:lnTo>
                    <a:pt x="1485900" y="1346200"/>
                  </a:lnTo>
                  <a:lnTo>
                    <a:pt x="1525524" y="1282700"/>
                  </a:lnTo>
                  <a:lnTo>
                    <a:pt x="1454577" y="1273510"/>
                  </a:lnTo>
                  <a:close/>
                </a:path>
                <a:path w="1582420" h="1511300">
                  <a:moveTo>
                    <a:pt x="1411224" y="952500"/>
                  </a:moveTo>
                  <a:lnTo>
                    <a:pt x="1402080" y="977900"/>
                  </a:lnTo>
                  <a:lnTo>
                    <a:pt x="1403604" y="977900"/>
                  </a:lnTo>
                  <a:lnTo>
                    <a:pt x="1394460" y="1003300"/>
                  </a:lnTo>
                  <a:lnTo>
                    <a:pt x="1383792" y="1028700"/>
                  </a:lnTo>
                  <a:lnTo>
                    <a:pt x="1365504" y="1066800"/>
                  </a:lnTo>
                  <a:lnTo>
                    <a:pt x="1454577" y="1273510"/>
                  </a:lnTo>
                  <a:lnTo>
                    <a:pt x="1525524" y="1282700"/>
                  </a:lnTo>
                  <a:lnTo>
                    <a:pt x="1485900" y="1346200"/>
                  </a:lnTo>
                  <a:lnTo>
                    <a:pt x="1570817" y="1346200"/>
                  </a:lnTo>
                  <a:lnTo>
                    <a:pt x="1459870" y="1092200"/>
                  </a:lnTo>
                  <a:lnTo>
                    <a:pt x="1443228" y="1092200"/>
                  </a:lnTo>
                  <a:lnTo>
                    <a:pt x="1443228" y="1054100"/>
                  </a:lnTo>
                  <a:lnTo>
                    <a:pt x="1456029" y="1054100"/>
                  </a:lnTo>
                  <a:lnTo>
                    <a:pt x="1464564" y="1028700"/>
                  </a:lnTo>
                  <a:lnTo>
                    <a:pt x="1475232" y="1003300"/>
                  </a:lnTo>
                  <a:lnTo>
                    <a:pt x="1484376" y="977900"/>
                  </a:lnTo>
                  <a:lnTo>
                    <a:pt x="1488185" y="965200"/>
                  </a:lnTo>
                  <a:lnTo>
                    <a:pt x="1411224" y="965200"/>
                  </a:lnTo>
                  <a:lnTo>
                    <a:pt x="1411224" y="952500"/>
                  </a:lnTo>
                  <a:close/>
                </a:path>
                <a:path w="1582420" h="1511300">
                  <a:moveTo>
                    <a:pt x="1269492" y="1320800"/>
                  </a:moveTo>
                  <a:lnTo>
                    <a:pt x="1239012" y="1333500"/>
                  </a:lnTo>
                  <a:lnTo>
                    <a:pt x="1253214" y="1335078"/>
                  </a:lnTo>
                  <a:lnTo>
                    <a:pt x="1269492" y="1320800"/>
                  </a:lnTo>
                  <a:close/>
                </a:path>
                <a:path w="1582420" h="1511300">
                  <a:moveTo>
                    <a:pt x="1231392" y="1244600"/>
                  </a:moveTo>
                  <a:lnTo>
                    <a:pt x="1191768" y="1282700"/>
                  </a:lnTo>
                  <a:lnTo>
                    <a:pt x="1193292" y="1282700"/>
                  </a:lnTo>
                  <a:lnTo>
                    <a:pt x="1164336" y="1308100"/>
                  </a:lnTo>
                  <a:lnTo>
                    <a:pt x="1165860" y="1308100"/>
                  </a:lnTo>
                  <a:lnTo>
                    <a:pt x="1135380" y="1333500"/>
                  </a:lnTo>
                  <a:lnTo>
                    <a:pt x="1239012" y="1333500"/>
                  </a:lnTo>
                  <a:lnTo>
                    <a:pt x="1269492" y="1320800"/>
                  </a:lnTo>
                  <a:lnTo>
                    <a:pt x="1474954" y="1320800"/>
                  </a:lnTo>
                  <a:lnTo>
                    <a:pt x="1454577" y="1273510"/>
                  </a:lnTo>
                  <a:lnTo>
                    <a:pt x="1231392" y="1244600"/>
                  </a:lnTo>
                  <a:close/>
                </a:path>
                <a:path w="1582420" h="1511300">
                  <a:moveTo>
                    <a:pt x="1443228" y="1054100"/>
                  </a:moveTo>
                  <a:lnTo>
                    <a:pt x="1443228" y="1092200"/>
                  </a:lnTo>
                  <a:lnTo>
                    <a:pt x="1450463" y="1070665"/>
                  </a:lnTo>
                  <a:lnTo>
                    <a:pt x="1443228" y="1054100"/>
                  </a:lnTo>
                  <a:close/>
                </a:path>
                <a:path w="1582420" h="1511300">
                  <a:moveTo>
                    <a:pt x="1450463" y="1070665"/>
                  </a:moveTo>
                  <a:lnTo>
                    <a:pt x="1443228" y="1092200"/>
                  </a:lnTo>
                  <a:lnTo>
                    <a:pt x="1459870" y="1092200"/>
                  </a:lnTo>
                  <a:lnTo>
                    <a:pt x="1450463" y="1070665"/>
                  </a:lnTo>
                  <a:close/>
                </a:path>
                <a:path w="1582420" h="1511300">
                  <a:moveTo>
                    <a:pt x="1456029" y="1054100"/>
                  </a:moveTo>
                  <a:lnTo>
                    <a:pt x="1443228" y="1054100"/>
                  </a:lnTo>
                  <a:lnTo>
                    <a:pt x="1450463" y="1070665"/>
                  </a:lnTo>
                  <a:lnTo>
                    <a:pt x="1456029" y="1054100"/>
                  </a:lnTo>
                  <a:close/>
                </a:path>
                <a:path w="1582420" h="1511300">
                  <a:moveTo>
                    <a:pt x="1423416" y="901700"/>
                  </a:moveTo>
                  <a:lnTo>
                    <a:pt x="1411224" y="965200"/>
                  </a:lnTo>
                  <a:lnTo>
                    <a:pt x="1488185" y="965200"/>
                  </a:lnTo>
                  <a:lnTo>
                    <a:pt x="1491995" y="952500"/>
                  </a:lnTo>
                  <a:lnTo>
                    <a:pt x="1501139" y="914400"/>
                  </a:lnTo>
                  <a:lnTo>
                    <a:pt x="1423416" y="914400"/>
                  </a:lnTo>
                  <a:lnTo>
                    <a:pt x="1423416" y="901700"/>
                  </a:lnTo>
                  <a:close/>
                </a:path>
                <a:path w="1582420" h="1511300">
                  <a:moveTo>
                    <a:pt x="1232916" y="165100"/>
                  </a:moveTo>
                  <a:lnTo>
                    <a:pt x="1100328" y="165100"/>
                  </a:lnTo>
                  <a:lnTo>
                    <a:pt x="1130808" y="190500"/>
                  </a:lnTo>
                  <a:lnTo>
                    <a:pt x="1129284" y="190500"/>
                  </a:lnTo>
                  <a:lnTo>
                    <a:pt x="1159764" y="203200"/>
                  </a:lnTo>
                  <a:lnTo>
                    <a:pt x="1158240" y="203200"/>
                  </a:lnTo>
                  <a:lnTo>
                    <a:pt x="1185672" y="228600"/>
                  </a:lnTo>
                  <a:lnTo>
                    <a:pt x="1184148" y="228600"/>
                  </a:lnTo>
                  <a:lnTo>
                    <a:pt x="1213104" y="254000"/>
                  </a:lnTo>
                  <a:lnTo>
                    <a:pt x="1211580" y="254000"/>
                  </a:lnTo>
                  <a:lnTo>
                    <a:pt x="1237488" y="279400"/>
                  </a:lnTo>
                  <a:lnTo>
                    <a:pt x="1235964" y="279400"/>
                  </a:lnTo>
                  <a:lnTo>
                    <a:pt x="1261872" y="304800"/>
                  </a:lnTo>
                  <a:lnTo>
                    <a:pt x="1260348" y="304800"/>
                  </a:lnTo>
                  <a:lnTo>
                    <a:pt x="1278636" y="317500"/>
                  </a:lnTo>
                  <a:lnTo>
                    <a:pt x="1295400" y="342900"/>
                  </a:lnTo>
                  <a:lnTo>
                    <a:pt x="1293876" y="342900"/>
                  </a:lnTo>
                  <a:lnTo>
                    <a:pt x="1310640" y="355600"/>
                  </a:lnTo>
                  <a:lnTo>
                    <a:pt x="1325880" y="381000"/>
                  </a:lnTo>
                  <a:lnTo>
                    <a:pt x="1324356" y="381000"/>
                  </a:lnTo>
                  <a:lnTo>
                    <a:pt x="1339595" y="406400"/>
                  </a:lnTo>
                  <a:lnTo>
                    <a:pt x="1338072" y="406400"/>
                  </a:lnTo>
                  <a:lnTo>
                    <a:pt x="1351788" y="419100"/>
                  </a:lnTo>
                  <a:lnTo>
                    <a:pt x="1363980" y="444500"/>
                  </a:lnTo>
                  <a:lnTo>
                    <a:pt x="1385316" y="495300"/>
                  </a:lnTo>
                  <a:lnTo>
                    <a:pt x="1394460" y="520700"/>
                  </a:lnTo>
                  <a:lnTo>
                    <a:pt x="1403604" y="533400"/>
                  </a:lnTo>
                  <a:lnTo>
                    <a:pt x="1423416" y="609600"/>
                  </a:lnTo>
                  <a:lnTo>
                    <a:pt x="1432560" y="660400"/>
                  </a:lnTo>
                  <a:lnTo>
                    <a:pt x="1438656" y="711200"/>
                  </a:lnTo>
                  <a:lnTo>
                    <a:pt x="1440180" y="736600"/>
                  </a:lnTo>
                  <a:lnTo>
                    <a:pt x="1440180" y="787400"/>
                  </a:lnTo>
                  <a:lnTo>
                    <a:pt x="1438656" y="812800"/>
                  </a:lnTo>
                  <a:lnTo>
                    <a:pt x="1432560" y="863600"/>
                  </a:lnTo>
                  <a:lnTo>
                    <a:pt x="1427988" y="889000"/>
                  </a:lnTo>
                  <a:lnTo>
                    <a:pt x="1429512" y="889000"/>
                  </a:lnTo>
                  <a:lnTo>
                    <a:pt x="1423416" y="914400"/>
                  </a:lnTo>
                  <a:lnTo>
                    <a:pt x="1501139" y="914400"/>
                  </a:lnTo>
                  <a:lnTo>
                    <a:pt x="1504188" y="901700"/>
                  </a:lnTo>
                  <a:lnTo>
                    <a:pt x="1514856" y="812800"/>
                  </a:lnTo>
                  <a:lnTo>
                    <a:pt x="1516380" y="787400"/>
                  </a:lnTo>
                  <a:lnTo>
                    <a:pt x="1516380" y="736600"/>
                  </a:lnTo>
                  <a:lnTo>
                    <a:pt x="1514856" y="698500"/>
                  </a:lnTo>
                  <a:lnTo>
                    <a:pt x="1508760" y="647700"/>
                  </a:lnTo>
                  <a:lnTo>
                    <a:pt x="1491995" y="571500"/>
                  </a:lnTo>
                  <a:lnTo>
                    <a:pt x="1466088" y="495300"/>
                  </a:lnTo>
                  <a:lnTo>
                    <a:pt x="1455420" y="457200"/>
                  </a:lnTo>
                  <a:lnTo>
                    <a:pt x="1431036" y="406400"/>
                  </a:lnTo>
                  <a:lnTo>
                    <a:pt x="1403604" y="368300"/>
                  </a:lnTo>
                  <a:lnTo>
                    <a:pt x="1388364" y="342900"/>
                  </a:lnTo>
                  <a:lnTo>
                    <a:pt x="1354836" y="292100"/>
                  </a:lnTo>
                  <a:lnTo>
                    <a:pt x="1336548" y="266700"/>
                  </a:lnTo>
                  <a:lnTo>
                    <a:pt x="1318260" y="254000"/>
                  </a:lnTo>
                  <a:lnTo>
                    <a:pt x="1290828" y="215900"/>
                  </a:lnTo>
                  <a:lnTo>
                    <a:pt x="1232916" y="165100"/>
                  </a:lnTo>
                  <a:close/>
                </a:path>
                <a:path w="1582420" h="1511300">
                  <a:moveTo>
                    <a:pt x="77724" y="787400"/>
                  </a:moveTo>
                  <a:lnTo>
                    <a:pt x="77724" y="800100"/>
                  </a:lnTo>
                  <a:lnTo>
                    <a:pt x="78740" y="800100"/>
                  </a:lnTo>
                  <a:lnTo>
                    <a:pt x="77724" y="787400"/>
                  </a:lnTo>
                  <a:close/>
                </a:path>
                <a:path w="1582420" h="1511300">
                  <a:moveTo>
                    <a:pt x="78232" y="723900"/>
                  </a:moveTo>
                  <a:lnTo>
                    <a:pt x="77724" y="723900"/>
                  </a:lnTo>
                  <a:lnTo>
                    <a:pt x="77724" y="736600"/>
                  </a:lnTo>
                  <a:lnTo>
                    <a:pt x="78232" y="723900"/>
                  </a:lnTo>
                  <a:close/>
                </a:path>
                <a:path w="1582420" h="1511300">
                  <a:moveTo>
                    <a:pt x="143764" y="469900"/>
                  </a:moveTo>
                  <a:lnTo>
                    <a:pt x="138684" y="469900"/>
                  </a:lnTo>
                  <a:lnTo>
                    <a:pt x="138684" y="482600"/>
                  </a:lnTo>
                  <a:lnTo>
                    <a:pt x="143764" y="469900"/>
                  </a:lnTo>
                  <a:close/>
                </a:path>
                <a:path w="1582420" h="1511300">
                  <a:moveTo>
                    <a:pt x="193040" y="381000"/>
                  </a:moveTo>
                  <a:lnTo>
                    <a:pt x="187452" y="381000"/>
                  </a:lnTo>
                  <a:lnTo>
                    <a:pt x="185928" y="393700"/>
                  </a:lnTo>
                  <a:lnTo>
                    <a:pt x="193040" y="381000"/>
                  </a:lnTo>
                  <a:close/>
                </a:path>
                <a:path w="1582420" h="1511300">
                  <a:moveTo>
                    <a:pt x="1074420" y="76200"/>
                  </a:moveTo>
                  <a:lnTo>
                    <a:pt x="819912" y="76200"/>
                  </a:lnTo>
                  <a:lnTo>
                    <a:pt x="854964" y="88900"/>
                  </a:lnTo>
                  <a:lnTo>
                    <a:pt x="885444" y="88900"/>
                  </a:lnTo>
                  <a:lnTo>
                    <a:pt x="918972" y="101600"/>
                  </a:lnTo>
                  <a:lnTo>
                    <a:pt x="949452" y="101600"/>
                  </a:lnTo>
                  <a:lnTo>
                    <a:pt x="982980" y="114300"/>
                  </a:lnTo>
                  <a:lnTo>
                    <a:pt x="979932" y="114300"/>
                  </a:lnTo>
                  <a:lnTo>
                    <a:pt x="1013460" y="127000"/>
                  </a:lnTo>
                  <a:lnTo>
                    <a:pt x="1011936" y="127000"/>
                  </a:lnTo>
                  <a:lnTo>
                    <a:pt x="1043940" y="139700"/>
                  </a:lnTo>
                  <a:lnTo>
                    <a:pt x="1042416" y="139700"/>
                  </a:lnTo>
                  <a:lnTo>
                    <a:pt x="1072895" y="152400"/>
                  </a:lnTo>
                  <a:lnTo>
                    <a:pt x="1071372" y="152400"/>
                  </a:lnTo>
                  <a:lnTo>
                    <a:pt x="1103376" y="177800"/>
                  </a:lnTo>
                  <a:lnTo>
                    <a:pt x="1100328" y="165100"/>
                  </a:lnTo>
                  <a:lnTo>
                    <a:pt x="1232916" y="165100"/>
                  </a:lnTo>
                  <a:lnTo>
                    <a:pt x="1202436" y="152400"/>
                  </a:lnTo>
                  <a:lnTo>
                    <a:pt x="1171956" y="127000"/>
                  </a:lnTo>
                  <a:lnTo>
                    <a:pt x="1139952" y="101600"/>
                  </a:lnTo>
                  <a:lnTo>
                    <a:pt x="1107948" y="88900"/>
                  </a:lnTo>
                  <a:lnTo>
                    <a:pt x="1074420" y="76200"/>
                  </a:lnTo>
                  <a:close/>
                </a:path>
                <a:path w="1582420" h="1511300">
                  <a:moveTo>
                    <a:pt x="829056" y="0"/>
                  </a:moveTo>
                  <a:lnTo>
                    <a:pt x="682752" y="0"/>
                  </a:lnTo>
                  <a:lnTo>
                    <a:pt x="647700" y="12700"/>
                  </a:lnTo>
                  <a:lnTo>
                    <a:pt x="864108" y="1270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7071359"/>
              <a:ext cx="1963420" cy="245745"/>
            </a:xfrm>
            <a:custGeom>
              <a:avLst/>
              <a:gdLst/>
              <a:ahLst/>
              <a:cxnLst/>
              <a:rect l="l" t="t" r="r" b="b"/>
              <a:pathLst>
                <a:path w="1963420" h="245745">
                  <a:moveTo>
                    <a:pt x="196291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962912" y="245364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7069835"/>
              <a:ext cx="1961514" cy="243840"/>
            </a:xfrm>
            <a:custGeom>
              <a:avLst/>
              <a:gdLst/>
              <a:ahLst/>
              <a:cxnLst/>
              <a:rect l="l" t="t" r="r" b="b"/>
              <a:pathLst>
                <a:path w="1961515" h="243840">
                  <a:moveTo>
                    <a:pt x="19613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961388" y="24383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19" y="726947"/>
              <a:ext cx="1883664" cy="165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14638" y="526478"/>
            <a:ext cx="505333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dirty="0">
                <a:solidFill>
                  <a:srgbClr val="FF3399"/>
                </a:solidFill>
                <a:latin typeface="Arial"/>
                <a:cs typeface="Arial"/>
              </a:rPr>
              <a:t>Conclusion</a:t>
            </a:r>
            <a:endParaRPr sz="8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359" y="2454389"/>
            <a:ext cx="650875" cy="36283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#how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write?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8072" y="1902498"/>
            <a:ext cx="6706234" cy="36639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65405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Arial"/>
                <a:cs typeface="Arial"/>
              </a:rPr>
              <a:t>The </a:t>
            </a:r>
            <a:r>
              <a:rPr sz="2600" b="1" spc="-5" dirty="0">
                <a:latin typeface="Arial"/>
                <a:cs typeface="Arial"/>
              </a:rPr>
              <a:t>‘results’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b="1" dirty="0">
                <a:latin typeface="Arial"/>
                <a:cs typeface="Arial"/>
              </a:rPr>
              <a:t>‘discussion’ </a:t>
            </a:r>
            <a:r>
              <a:rPr sz="2600" dirty="0">
                <a:latin typeface="Arial"/>
                <a:cs typeface="Arial"/>
              </a:rPr>
              <a:t>should be</a:t>
            </a:r>
            <a:r>
              <a:rPr sz="2600" spc="-3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  </a:t>
            </a:r>
            <a:r>
              <a:rPr sz="2600" dirty="0">
                <a:latin typeface="Arial"/>
                <a:cs typeface="Arial"/>
              </a:rPr>
              <a:t>focus of </a:t>
            </a:r>
            <a:r>
              <a:rPr sz="2600" spc="-5" dirty="0">
                <a:latin typeface="Arial"/>
                <a:cs typeface="Arial"/>
              </a:rPr>
              <a:t>this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part.</a:t>
            </a:r>
            <a:endParaRPr sz="2600">
              <a:latin typeface="Arial"/>
              <a:cs typeface="Arial"/>
            </a:endParaRPr>
          </a:p>
          <a:p>
            <a:pPr marL="241300" marR="594995" indent="-228600">
              <a:lnSpc>
                <a:spcPts val="346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sum up your </a:t>
            </a:r>
            <a:r>
              <a:rPr sz="3200" b="1" dirty="0">
                <a:latin typeface="Arial"/>
                <a:cs typeface="Arial"/>
              </a:rPr>
              <a:t>findings </a:t>
            </a:r>
            <a:r>
              <a:rPr sz="3200" spc="-5" dirty="0">
                <a:latin typeface="Arial"/>
                <a:cs typeface="Arial"/>
              </a:rPr>
              <a:t>and  highlight the </a:t>
            </a:r>
            <a:r>
              <a:rPr sz="3200" b="1" spc="-5" dirty="0">
                <a:latin typeface="Arial"/>
                <a:cs typeface="Arial"/>
              </a:rPr>
              <a:t>significance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  </a:t>
            </a:r>
            <a:r>
              <a:rPr sz="3200" b="1" spc="-5" dirty="0">
                <a:latin typeface="Arial"/>
                <a:cs typeface="Arial"/>
              </a:rPr>
              <a:t>outcomes </a:t>
            </a:r>
            <a:r>
              <a:rPr sz="3200" spc="-5" dirty="0">
                <a:latin typeface="Arial"/>
                <a:cs typeface="Arial"/>
              </a:rPr>
              <a:t>of your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study.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ts val="346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outline any </a:t>
            </a:r>
            <a:r>
              <a:rPr sz="3200" b="1" spc="-5" dirty="0">
                <a:latin typeface="Arial"/>
                <a:cs typeface="Arial"/>
              </a:rPr>
              <a:t>implication </a:t>
            </a:r>
            <a:r>
              <a:rPr sz="3200" b="1" dirty="0">
                <a:latin typeface="Arial"/>
                <a:cs typeface="Arial"/>
              </a:rPr>
              <a:t>or  </a:t>
            </a:r>
            <a:r>
              <a:rPr sz="3200" b="1" spc="-5" dirty="0">
                <a:latin typeface="Arial"/>
                <a:cs typeface="Arial"/>
              </a:rPr>
              <a:t>recommendations </a:t>
            </a:r>
            <a:r>
              <a:rPr sz="3200" spc="-5" dirty="0">
                <a:latin typeface="Arial"/>
                <a:cs typeface="Arial"/>
              </a:rPr>
              <a:t>indicated by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findings.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86700" y="632459"/>
            <a:ext cx="1104900" cy="1211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1953895" cy="6611620"/>
            </a:xfrm>
            <a:custGeom>
              <a:avLst/>
              <a:gdLst/>
              <a:ahLst/>
              <a:cxnLst/>
              <a:rect l="l" t="t" r="r" b="b"/>
              <a:pathLst>
                <a:path w="1953895" h="6611620">
                  <a:moveTo>
                    <a:pt x="1953768" y="0"/>
                  </a:moveTo>
                  <a:lnTo>
                    <a:pt x="0" y="0"/>
                  </a:lnTo>
                  <a:lnTo>
                    <a:pt x="0" y="6611111"/>
                  </a:lnTo>
                  <a:lnTo>
                    <a:pt x="1953768" y="6611111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1961514" cy="6619240"/>
            </a:xfrm>
            <a:custGeom>
              <a:avLst/>
              <a:gdLst/>
              <a:ahLst/>
              <a:cxnLst/>
              <a:rect l="l" t="t" r="r" b="b"/>
              <a:pathLst>
                <a:path w="1961514" h="6619240">
                  <a:moveTo>
                    <a:pt x="0" y="6606540"/>
                  </a:moveTo>
                  <a:lnTo>
                    <a:pt x="0" y="6618732"/>
                  </a:lnTo>
                  <a:lnTo>
                    <a:pt x="1961388" y="6618732"/>
                  </a:lnTo>
                  <a:lnTo>
                    <a:pt x="1961388" y="6612635"/>
                  </a:lnTo>
                  <a:lnTo>
                    <a:pt x="7620" y="6612635"/>
                  </a:lnTo>
                  <a:lnTo>
                    <a:pt x="0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7620"/>
                  </a:lnTo>
                  <a:lnTo>
                    <a:pt x="0" y="6606540"/>
                  </a:lnTo>
                  <a:lnTo>
                    <a:pt x="7620" y="6612635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6606540"/>
                  </a:moveTo>
                  <a:lnTo>
                    <a:pt x="7620" y="6606540"/>
                  </a:lnTo>
                  <a:lnTo>
                    <a:pt x="7620" y="6612635"/>
                  </a:lnTo>
                  <a:lnTo>
                    <a:pt x="1949196" y="6612635"/>
                  </a:lnTo>
                  <a:lnTo>
                    <a:pt x="1949196" y="660654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1949196" y="6612635"/>
                  </a:lnTo>
                  <a:lnTo>
                    <a:pt x="1955291" y="6606540"/>
                  </a:lnTo>
                  <a:lnTo>
                    <a:pt x="1961388" y="6606540"/>
                  </a:lnTo>
                  <a:lnTo>
                    <a:pt x="1961388" y="7620"/>
                  </a:lnTo>
                  <a:lnTo>
                    <a:pt x="1955292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6606540"/>
                  </a:moveTo>
                  <a:lnTo>
                    <a:pt x="1955291" y="6606540"/>
                  </a:lnTo>
                  <a:lnTo>
                    <a:pt x="1949196" y="6612635"/>
                  </a:lnTo>
                  <a:lnTo>
                    <a:pt x="1961388" y="6612635"/>
                  </a:lnTo>
                  <a:lnTo>
                    <a:pt x="1961388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1949196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0"/>
                  </a:moveTo>
                  <a:lnTo>
                    <a:pt x="1949196" y="0"/>
                  </a:lnTo>
                  <a:lnTo>
                    <a:pt x="1955292" y="7620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539" y="749946"/>
              <a:ext cx="1482725" cy="1439545"/>
            </a:xfrm>
            <a:custGeom>
              <a:avLst/>
              <a:gdLst/>
              <a:ahLst/>
              <a:cxnLst/>
              <a:rect l="l" t="t" r="r" b="b"/>
              <a:pathLst>
                <a:path w="1482725" h="1439545">
                  <a:moveTo>
                    <a:pt x="729692" y="0"/>
                  </a:moveTo>
                  <a:lnTo>
                    <a:pt x="685482" y="774"/>
                  </a:lnTo>
                  <a:lnTo>
                    <a:pt x="641357" y="4250"/>
                  </a:lnTo>
                  <a:lnTo>
                    <a:pt x="597452" y="10432"/>
                  </a:lnTo>
                  <a:lnTo>
                    <a:pt x="553901" y="19327"/>
                  </a:lnTo>
                  <a:lnTo>
                    <a:pt x="510838" y="30940"/>
                  </a:lnTo>
                  <a:lnTo>
                    <a:pt x="468399" y="45278"/>
                  </a:lnTo>
                  <a:lnTo>
                    <a:pt x="426717" y="62345"/>
                  </a:lnTo>
                  <a:lnTo>
                    <a:pt x="385928" y="82148"/>
                  </a:lnTo>
                  <a:lnTo>
                    <a:pt x="346166" y="104693"/>
                  </a:lnTo>
                  <a:lnTo>
                    <a:pt x="307566" y="129986"/>
                  </a:lnTo>
                  <a:lnTo>
                    <a:pt x="270262" y="158032"/>
                  </a:lnTo>
                  <a:lnTo>
                    <a:pt x="234388" y="188837"/>
                  </a:lnTo>
                  <a:lnTo>
                    <a:pt x="200410" y="221894"/>
                  </a:lnTo>
                  <a:lnTo>
                    <a:pt x="169071" y="256603"/>
                  </a:lnTo>
                  <a:lnTo>
                    <a:pt x="140375" y="292832"/>
                  </a:lnTo>
                  <a:lnTo>
                    <a:pt x="114329" y="330447"/>
                  </a:lnTo>
                  <a:lnTo>
                    <a:pt x="90937" y="369315"/>
                  </a:lnTo>
                  <a:lnTo>
                    <a:pt x="70206" y="409304"/>
                  </a:lnTo>
                  <a:lnTo>
                    <a:pt x="52139" y="450281"/>
                  </a:lnTo>
                  <a:lnTo>
                    <a:pt x="36742" y="492113"/>
                  </a:lnTo>
                  <a:lnTo>
                    <a:pt x="24021" y="534667"/>
                  </a:lnTo>
                  <a:lnTo>
                    <a:pt x="13981" y="577811"/>
                  </a:lnTo>
                  <a:lnTo>
                    <a:pt x="6628" y="621410"/>
                  </a:lnTo>
                  <a:lnTo>
                    <a:pt x="1965" y="665334"/>
                  </a:lnTo>
                  <a:lnTo>
                    <a:pt x="0" y="709448"/>
                  </a:lnTo>
                  <a:lnTo>
                    <a:pt x="736" y="753620"/>
                  </a:lnTo>
                  <a:lnTo>
                    <a:pt x="4179" y="797718"/>
                  </a:lnTo>
                  <a:lnTo>
                    <a:pt x="10335" y="841607"/>
                  </a:lnTo>
                  <a:lnTo>
                    <a:pt x="19209" y="885156"/>
                  </a:lnTo>
                  <a:lnTo>
                    <a:pt x="30805" y="928232"/>
                  </a:lnTo>
                  <a:lnTo>
                    <a:pt x="45130" y="970701"/>
                  </a:lnTo>
                  <a:lnTo>
                    <a:pt x="62189" y="1012431"/>
                  </a:lnTo>
                  <a:lnTo>
                    <a:pt x="81986" y="1053289"/>
                  </a:lnTo>
                  <a:lnTo>
                    <a:pt x="104527" y="1093142"/>
                  </a:lnTo>
                  <a:lnTo>
                    <a:pt x="129818" y="1131858"/>
                  </a:lnTo>
                  <a:lnTo>
                    <a:pt x="157863" y="1169303"/>
                  </a:lnTo>
                  <a:lnTo>
                    <a:pt x="188668" y="1205345"/>
                  </a:lnTo>
                  <a:lnTo>
                    <a:pt x="221733" y="1239155"/>
                  </a:lnTo>
                  <a:lnTo>
                    <a:pt x="256462" y="1270353"/>
                  </a:lnTo>
                  <a:lnTo>
                    <a:pt x="292721" y="1298933"/>
                  </a:lnTo>
                  <a:lnTo>
                    <a:pt x="330377" y="1324888"/>
                  </a:lnTo>
                  <a:lnTo>
                    <a:pt x="369293" y="1348211"/>
                  </a:lnTo>
                  <a:lnTo>
                    <a:pt x="409336" y="1368894"/>
                  </a:lnTo>
                  <a:lnTo>
                    <a:pt x="450371" y="1386931"/>
                  </a:lnTo>
                  <a:lnTo>
                    <a:pt x="492263" y="1402315"/>
                  </a:lnTo>
                  <a:lnTo>
                    <a:pt x="534878" y="1415038"/>
                  </a:lnTo>
                  <a:lnTo>
                    <a:pt x="578081" y="1425094"/>
                  </a:lnTo>
                  <a:lnTo>
                    <a:pt x="621738" y="1432475"/>
                  </a:lnTo>
                  <a:lnTo>
                    <a:pt x="665713" y="1437175"/>
                  </a:lnTo>
                  <a:lnTo>
                    <a:pt x="709873" y="1439186"/>
                  </a:lnTo>
                  <a:lnTo>
                    <a:pt x="754083" y="1438502"/>
                  </a:lnTo>
                  <a:lnTo>
                    <a:pt x="798207" y="1435115"/>
                  </a:lnTo>
                  <a:lnTo>
                    <a:pt x="842113" y="1429019"/>
                  </a:lnTo>
                  <a:lnTo>
                    <a:pt x="885664" y="1420206"/>
                  </a:lnTo>
                  <a:lnTo>
                    <a:pt x="928727" y="1408670"/>
                  </a:lnTo>
                  <a:lnTo>
                    <a:pt x="971166" y="1394403"/>
                  </a:lnTo>
                  <a:lnTo>
                    <a:pt x="1012848" y="1377399"/>
                  </a:lnTo>
                  <a:lnTo>
                    <a:pt x="1053637" y="1357649"/>
                  </a:lnTo>
                  <a:lnTo>
                    <a:pt x="1093399" y="1335148"/>
                  </a:lnTo>
                  <a:lnTo>
                    <a:pt x="1131999" y="1309889"/>
                  </a:lnTo>
                  <a:lnTo>
                    <a:pt x="1169303" y="1281863"/>
                  </a:lnTo>
                  <a:lnTo>
                    <a:pt x="1205176" y="1251065"/>
                  </a:lnTo>
                  <a:lnTo>
                    <a:pt x="1482544" y="1284593"/>
                  </a:lnTo>
                  <a:lnTo>
                    <a:pt x="1369768" y="1030085"/>
                  </a:lnTo>
                  <a:lnTo>
                    <a:pt x="1389246" y="985449"/>
                  </a:lnTo>
                  <a:lnTo>
                    <a:pt x="1405529" y="940035"/>
                  </a:lnTo>
                  <a:lnTo>
                    <a:pt x="1418642" y="893997"/>
                  </a:lnTo>
                  <a:lnTo>
                    <a:pt x="1428609" y="847489"/>
                  </a:lnTo>
                  <a:lnTo>
                    <a:pt x="1435452" y="800664"/>
                  </a:lnTo>
                  <a:lnTo>
                    <a:pt x="1439195" y="753677"/>
                  </a:lnTo>
                  <a:lnTo>
                    <a:pt x="1439862" y="706679"/>
                  </a:lnTo>
                  <a:lnTo>
                    <a:pt x="1437477" y="659826"/>
                  </a:lnTo>
                  <a:lnTo>
                    <a:pt x="1432062" y="613271"/>
                  </a:lnTo>
                  <a:lnTo>
                    <a:pt x="1423642" y="567167"/>
                  </a:lnTo>
                  <a:lnTo>
                    <a:pt x="1412239" y="521669"/>
                  </a:lnTo>
                  <a:lnTo>
                    <a:pt x="1397878" y="476929"/>
                  </a:lnTo>
                  <a:lnTo>
                    <a:pt x="1380581" y="433102"/>
                  </a:lnTo>
                  <a:lnTo>
                    <a:pt x="1360374" y="390342"/>
                  </a:lnTo>
                  <a:lnTo>
                    <a:pt x="1337278" y="348801"/>
                  </a:lnTo>
                  <a:lnTo>
                    <a:pt x="1311317" y="308633"/>
                  </a:lnTo>
                  <a:lnTo>
                    <a:pt x="1282516" y="269993"/>
                  </a:lnTo>
                  <a:lnTo>
                    <a:pt x="1250896" y="233033"/>
                  </a:lnTo>
                  <a:lnTo>
                    <a:pt x="1217832" y="199230"/>
                  </a:lnTo>
                  <a:lnTo>
                    <a:pt x="1183103" y="168053"/>
                  </a:lnTo>
                  <a:lnTo>
                    <a:pt x="1146844" y="139505"/>
                  </a:lnTo>
                  <a:lnTo>
                    <a:pt x="1109188" y="113594"/>
                  </a:lnTo>
                  <a:lnTo>
                    <a:pt x="1070272" y="90326"/>
                  </a:lnTo>
                  <a:lnTo>
                    <a:pt x="1030229" y="69705"/>
                  </a:lnTo>
                  <a:lnTo>
                    <a:pt x="989194" y="51738"/>
                  </a:lnTo>
                  <a:lnTo>
                    <a:pt x="947302" y="36432"/>
                  </a:lnTo>
                  <a:lnTo>
                    <a:pt x="904687" y="23790"/>
                  </a:lnTo>
                  <a:lnTo>
                    <a:pt x="861484" y="13821"/>
                  </a:lnTo>
                  <a:lnTo>
                    <a:pt x="817827" y="6529"/>
                  </a:lnTo>
                  <a:lnTo>
                    <a:pt x="773852" y="1919"/>
                  </a:lnTo>
                  <a:lnTo>
                    <a:pt x="72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131" y="715263"/>
              <a:ext cx="1582420" cy="1511300"/>
            </a:xfrm>
            <a:custGeom>
              <a:avLst/>
              <a:gdLst/>
              <a:ahLst/>
              <a:cxnLst/>
              <a:rect l="l" t="t" r="r" b="b"/>
              <a:pathLst>
                <a:path w="1582420" h="1511300">
                  <a:moveTo>
                    <a:pt x="900684" y="12700"/>
                  </a:moveTo>
                  <a:lnTo>
                    <a:pt x="611124" y="12700"/>
                  </a:lnTo>
                  <a:lnTo>
                    <a:pt x="574548" y="25400"/>
                  </a:lnTo>
                  <a:lnTo>
                    <a:pt x="504444" y="50800"/>
                  </a:lnTo>
                  <a:lnTo>
                    <a:pt x="470916" y="63500"/>
                  </a:lnTo>
                  <a:lnTo>
                    <a:pt x="435864" y="76200"/>
                  </a:lnTo>
                  <a:lnTo>
                    <a:pt x="402336" y="88900"/>
                  </a:lnTo>
                  <a:lnTo>
                    <a:pt x="370331" y="114300"/>
                  </a:lnTo>
                  <a:lnTo>
                    <a:pt x="338328" y="127000"/>
                  </a:lnTo>
                  <a:lnTo>
                    <a:pt x="306324" y="152400"/>
                  </a:lnTo>
                  <a:lnTo>
                    <a:pt x="275844" y="177800"/>
                  </a:lnTo>
                  <a:lnTo>
                    <a:pt x="246887" y="203200"/>
                  </a:lnTo>
                  <a:lnTo>
                    <a:pt x="192024" y="254000"/>
                  </a:lnTo>
                  <a:lnTo>
                    <a:pt x="167640" y="292100"/>
                  </a:lnTo>
                  <a:lnTo>
                    <a:pt x="144780" y="317500"/>
                  </a:lnTo>
                  <a:lnTo>
                    <a:pt x="123444" y="342900"/>
                  </a:lnTo>
                  <a:lnTo>
                    <a:pt x="103632" y="381000"/>
                  </a:lnTo>
                  <a:lnTo>
                    <a:pt x="85344" y="406400"/>
                  </a:lnTo>
                  <a:lnTo>
                    <a:pt x="54864" y="482600"/>
                  </a:lnTo>
                  <a:lnTo>
                    <a:pt x="42672" y="508000"/>
                  </a:lnTo>
                  <a:lnTo>
                    <a:pt x="30480" y="546100"/>
                  </a:lnTo>
                  <a:lnTo>
                    <a:pt x="21336" y="584200"/>
                  </a:lnTo>
                  <a:lnTo>
                    <a:pt x="13716" y="622300"/>
                  </a:lnTo>
                  <a:lnTo>
                    <a:pt x="7620" y="660400"/>
                  </a:lnTo>
                  <a:lnTo>
                    <a:pt x="1524" y="723900"/>
                  </a:lnTo>
                  <a:lnTo>
                    <a:pt x="0" y="762000"/>
                  </a:lnTo>
                  <a:lnTo>
                    <a:pt x="1524" y="800100"/>
                  </a:lnTo>
                  <a:lnTo>
                    <a:pt x="4572" y="838200"/>
                  </a:lnTo>
                  <a:lnTo>
                    <a:pt x="9144" y="876300"/>
                  </a:lnTo>
                  <a:lnTo>
                    <a:pt x="15240" y="901700"/>
                  </a:lnTo>
                  <a:lnTo>
                    <a:pt x="22860" y="939800"/>
                  </a:lnTo>
                  <a:lnTo>
                    <a:pt x="32004" y="977900"/>
                  </a:lnTo>
                  <a:lnTo>
                    <a:pt x="44196" y="1016000"/>
                  </a:lnTo>
                  <a:lnTo>
                    <a:pt x="57912" y="1054100"/>
                  </a:lnTo>
                  <a:lnTo>
                    <a:pt x="71628" y="1079500"/>
                  </a:lnTo>
                  <a:lnTo>
                    <a:pt x="88392" y="1117600"/>
                  </a:lnTo>
                  <a:lnTo>
                    <a:pt x="108204" y="1143000"/>
                  </a:lnTo>
                  <a:lnTo>
                    <a:pt x="128016" y="1181100"/>
                  </a:lnTo>
                  <a:lnTo>
                    <a:pt x="149352" y="1206500"/>
                  </a:lnTo>
                  <a:lnTo>
                    <a:pt x="173736" y="1244600"/>
                  </a:lnTo>
                  <a:lnTo>
                    <a:pt x="254508" y="1320800"/>
                  </a:lnTo>
                  <a:lnTo>
                    <a:pt x="283464" y="1346200"/>
                  </a:lnTo>
                  <a:lnTo>
                    <a:pt x="344424" y="1397000"/>
                  </a:lnTo>
                  <a:lnTo>
                    <a:pt x="376428" y="1409700"/>
                  </a:lnTo>
                  <a:lnTo>
                    <a:pt x="408431" y="1435100"/>
                  </a:lnTo>
                  <a:lnTo>
                    <a:pt x="441959" y="1447800"/>
                  </a:lnTo>
                  <a:lnTo>
                    <a:pt x="477012" y="1460500"/>
                  </a:lnTo>
                  <a:lnTo>
                    <a:pt x="510540" y="1473200"/>
                  </a:lnTo>
                  <a:lnTo>
                    <a:pt x="580644" y="1498600"/>
                  </a:lnTo>
                  <a:lnTo>
                    <a:pt x="617220" y="1511300"/>
                  </a:lnTo>
                  <a:lnTo>
                    <a:pt x="870204" y="1511300"/>
                  </a:lnTo>
                  <a:lnTo>
                    <a:pt x="906780" y="1498600"/>
                  </a:lnTo>
                  <a:lnTo>
                    <a:pt x="941832" y="1498600"/>
                  </a:lnTo>
                  <a:lnTo>
                    <a:pt x="1046988" y="1460500"/>
                  </a:lnTo>
                  <a:lnTo>
                    <a:pt x="1114044" y="1435100"/>
                  </a:lnTo>
                  <a:lnTo>
                    <a:pt x="632460" y="1435100"/>
                  </a:lnTo>
                  <a:lnTo>
                    <a:pt x="597408" y="1422400"/>
                  </a:lnTo>
                  <a:lnTo>
                    <a:pt x="598932" y="1422400"/>
                  </a:lnTo>
                  <a:lnTo>
                    <a:pt x="565404" y="1409700"/>
                  </a:lnTo>
                  <a:lnTo>
                    <a:pt x="536448" y="1409700"/>
                  </a:lnTo>
                  <a:lnTo>
                    <a:pt x="504444" y="1397000"/>
                  </a:lnTo>
                  <a:lnTo>
                    <a:pt x="505968" y="1397000"/>
                  </a:lnTo>
                  <a:lnTo>
                    <a:pt x="473964" y="1384300"/>
                  </a:lnTo>
                  <a:lnTo>
                    <a:pt x="475488" y="1384300"/>
                  </a:lnTo>
                  <a:lnTo>
                    <a:pt x="443484" y="1358900"/>
                  </a:lnTo>
                  <a:lnTo>
                    <a:pt x="445008" y="1358900"/>
                  </a:lnTo>
                  <a:lnTo>
                    <a:pt x="414528" y="1346200"/>
                  </a:lnTo>
                  <a:lnTo>
                    <a:pt x="416052" y="1346200"/>
                  </a:lnTo>
                  <a:lnTo>
                    <a:pt x="385572" y="1333500"/>
                  </a:lnTo>
                  <a:lnTo>
                    <a:pt x="387096" y="1333500"/>
                  </a:lnTo>
                  <a:lnTo>
                    <a:pt x="358140" y="1308100"/>
                  </a:lnTo>
                  <a:lnTo>
                    <a:pt x="359664" y="1308100"/>
                  </a:lnTo>
                  <a:lnTo>
                    <a:pt x="330708" y="1295400"/>
                  </a:lnTo>
                  <a:lnTo>
                    <a:pt x="332231" y="1295400"/>
                  </a:lnTo>
                  <a:lnTo>
                    <a:pt x="304800" y="1270000"/>
                  </a:lnTo>
                  <a:lnTo>
                    <a:pt x="306324" y="1270000"/>
                  </a:lnTo>
                  <a:lnTo>
                    <a:pt x="278892" y="1244600"/>
                  </a:lnTo>
                  <a:lnTo>
                    <a:pt x="280416" y="1244600"/>
                  </a:lnTo>
                  <a:lnTo>
                    <a:pt x="254508" y="1219200"/>
                  </a:lnTo>
                  <a:lnTo>
                    <a:pt x="256031" y="1219200"/>
                  </a:lnTo>
                  <a:lnTo>
                    <a:pt x="231648" y="1193800"/>
                  </a:lnTo>
                  <a:lnTo>
                    <a:pt x="233172" y="1193800"/>
                  </a:lnTo>
                  <a:lnTo>
                    <a:pt x="210312" y="1168400"/>
                  </a:lnTo>
                  <a:lnTo>
                    <a:pt x="211836" y="1168400"/>
                  </a:lnTo>
                  <a:lnTo>
                    <a:pt x="190500" y="1143000"/>
                  </a:lnTo>
                  <a:lnTo>
                    <a:pt x="192024" y="1143000"/>
                  </a:lnTo>
                  <a:lnTo>
                    <a:pt x="172212" y="1104900"/>
                  </a:lnTo>
                  <a:lnTo>
                    <a:pt x="173736" y="1104900"/>
                  </a:lnTo>
                  <a:lnTo>
                    <a:pt x="155448" y="1079500"/>
                  </a:lnTo>
                  <a:lnTo>
                    <a:pt x="156972" y="1079500"/>
                  </a:lnTo>
                  <a:lnTo>
                    <a:pt x="140208" y="1054100"/>
                  </a:lnTo>
                  <a:lnTo>
                    <a:pt x="141731" y="1054100"/>
                  </a:lnTo>
                  <a:lnTo>
                    <a:pt x="128016" y="1016000"/>
                  </a:lnTo>
                  <a:lnTo>
                    <a:pt x="115824" y="990600"/>
                  </a:lnTo>
                  <a:lnTo>
                    <a:pt x="105156" y="952500"/>
                  </a:lnTo>
                  <a:lnTo>
                    <a:pt x="106680" y="952500"/>
                  </a:lnTo>
                  <a:lnTo>
                    <a:pt x="96012" y="927100"/>
                  </a:lnTo>
                  <a:lnTo>
                    <a:pt x="97536" y="927100"/>
                  </a:lnTo>
                  <a:lnTo>
                    <a:pt x="89916" y="889000"/>
                  </a:lnTo>
                  <a:lnTo>
                    <a:pt x="83820" y="863600"/>
                  </a:lnTo>
                  <a:lnTo>
                    <a:pt x="78740" y="800100"/>
                  </a:lnTo>
                  <a:lnTo>
                    <a:pt x="77724" y="800100"/>
                  </a:lnTo>
                  <a:lnTo>
                    <a:pt x="76200" y="762000"/>
                  </a:lnTo>
                  <a:lnTo>
                    <a:pt x="77724" y="723900"/>
                  </a:lnTo>
                  <a:lnTo>
                    <a:pt x="78232" y="723900"/>
                  </a:lnTo>
                  <a:lnTo>
                    <a:pt x="79248" y="698500"/>
                  </a:lnTo>
                  <a:lnTo>
                    <a:pt x="83820" y="660400"/>
                  </a:lnTo>
                  <a:lnTo>
                    <a:pt x="88392" y="635000"/>
                  </a:lnTo>
                  <a:lnTo>
                    <a:pt x="96012" y="596900"/>
                  </a:lnTo>
                  <a:lnTo>
                    <a:pt x="105156" y="571500"/>
                  </a:lnTo>
                  <a:lnTo>
                    <a:pt x="103632" y="571500"/>
                  </a:lnTo>
                  <a:lnTo>
                    <a:pt x="114300" y="533400"/>
                  </a:lnTo>
                  <a:lnTo>
                    <a:pt x="126492" y="508000"/>
                  </a:lnTo>
                  <a:lnTo>
                    <a:pt x="124968" y="508000"/>
                  </a:lnTo>
                  <a:lnTo>
                    <a:pt x="138684" y="469900"/>
                  </a:lnTo>
                  <a:lnTo>
                    <a:pt x="143764" y="469900"/>
                  </a:lnTo>
                  <a:lnTo>
                    <a:pt x="153924" y="444500"/>
                  </a:lnTo>
                  <a:lnTo>
                    <a:pt x="152400" y="444500"/>
                  </a:lnTo>
                  <a:lnTo>
                    <a:pt x="169164" y="419100"/>
                  </a:lnTo>
                  <a:lnTo>
                    <a:pt x="187452" y="381000"/>
                  </a:lnTo>
                  <a:lnTo>
                    <a:pt x="193040" y="381000"/>
                  </a:lnTo>
                  <a:lnTo>
                    <a:pt x="207264" y="355600"/>
                  </a:lnTo>
                  <a:lnTo>
                    <a:pt x="205740" y="355600"/>
                  </a:lnTo>
                  <a:lnTo>
                    <a:pt x="227076" y="330200"/>
                  </a:lnTo>
                  <a:lnTo>
                    <a:pt x="249936" y="304800"/>
                  </a:lnTo>
                  <a:lnTo>
                    <a:pt x="248412" y="304800"/>
                  </a:lnTo>
                  <a:lnTo>
                    <a:pt x="274320" y="279400"/>
                  </a:lnTo>
                  <a:lnTo>
                    <a:pt x="272796" y="279400"/>
                  </a:lnTo>
                  <a:lnTo>
                    <a:pt x="298704" y="254000"/>
                  </a:lnTo>
                  <a:lnTo>
                    <a:pt x="297180" y="254000"/>
                  </a:lnTo>
                  <a:lnTo>
                    <a:pt x="326136" y="228600"/>
                  </a:lnTo>
                  <a:lnTo>
                    <a:pt x="324612" y="228600"/>
                  </a:lnTo>
                  <a:lnTo>
                    <a:pt x="353568" y="215900"/>
                  </a:lnTo>
                  <a:lnTo>
                    <a:pt x="352044" y="215900"/>
                  </a:lnTo>
                  <a:lnTo>
                    <a:pt x="381000" y="190500"/>
                  </a:lnTo>
                  <a:lnTo>
                    <a:pt x="379476" y="190500"/>
                  </a:lnTo>
                  <a:lnTo>
                    <a:pt x="409956" y="177800"/>
                  </a:lnTo>
                  <a:lnTo>
                    <a:pt x="408431" y="177800"/>
                  </a:lnTo>
                  <a:lnTo>
                    <a:pt x="438912" y="152400"/>
                  </a:lnTo>
                  <a:lnTo>
                    <a:pt x="437388" y="152400"/>
                  </a:lnTo>
                  <a:lnTo>
                    <a:pt x="469392" y="139700"/>
                  </a:lnTo>
                  <a:lnTo>
                    <a:pt x="467868" y="139700"/>
                  </a:lnTo>
                  <a:lnTo>
                    <a:pt x="499872" y="127000"/>
                  </a:lnTo>
                  <a:lnTo>
                    <a:pt x="498348" y="127000"/>
                  </a:lnTo>
                  <a:lnTo>
                    <a:pt x="531876" y="114300"/>
                  </a:lnTo>
                  <a:lnTo>
                    <a:pt x="560832" y="114300"/>
                  </a:lnTo>
                  <a:lnTo>
                    <a:pt x="594360" y="101600"/>
                  </a:lnTo>
                  <a:lnTo>
                    <a:pt x="592836" y="101600"/>
                  </a:lnTo>
                  <a:lnTo>
                    <a:pt x="626364" y="88900"/>
                  </a:lnTo>
                  <a:lnTo>
                    <a:pt x="656844" y="88900"/>
                  </a:lnTo>
                  <a:lnTo>
                    <a:pt x="691896" y="76200"/>
                  </a:lnTo>
                  <a:lnTo>
                    <a:pt x="1074420" y="76200"/>
                  </a:lnTo>
                  <a:lnTo>
                    <a:pt x="1040892" y="63500"/>
                  </a:lnTo>
                  <a:lnTo>
                    <a:pt x="1005840" y="38100"/>
                  </a:lnTo>
                  <a:lnTo>
                    <a:pt x="970788" y="38100"/>
                  </a:lnTo>
                  <a:lnTo>
                    <a:pt x="900684" y="12700"/>
                  </a:lnTo>
                  <a:close/>
                </a:path>
                <a:path w="1582420" h="1511300">
                  <a:moveTo>
                    <a:pt x="1136904" y="1320800"/>
                  </a:moveTo>
                  <a:lnTo>
                    <a:pt x="1106424" y="1346200"/>
                  </a:lnTo>
                  <a:lnTo>
                    <a:pt x="1107948" y="1346200"/>
                  </a:lnTo>
                  <a:lnTo>
                    <a:pt x="1077468" y="1358900"/>
                  </a:lnTo>
                  <a:lnTo>
                    <a:pt x="1078992" y="1358900"/>
                  </a:lnTo>
                  <a:lnTo>
                    <a:pt x="1046988" y="1371600"/>
                  </a:lnTo>
                  <a:lnTo>
                    <a:pt x="1048512" y="1371600"/>
                  </a:lnTo>
                  <a:lnTo>
                    <a:pt x="1016507" y="1397000"/>
                  </a:lnTo>
                  <a:lnTo>
                    <a:pt x="987551" y="1397000"/>
                  </a:lnTo>
                  <a:lnTo>
                    <a:pt x="954024" y="1409700"/>
                  </a:lnTo>
                  <a:lnTo>
                    <a:pt x="955548" y="1409700"/>
                  </a:lnTo>
                  <a:lnTo>
                    <a:pt x="922020" y="1422400"/>
                  </a:lnTo>
                  <a:lnTo>
                    <a:pt x="923544" y="1422400"/>
                  </a:lnTo>
                  <a:lnTo>
                    <a:pt x="890016" y="1435100"/>
                  </a:lnTo>
                  <a:lnTo>
                    <a:pt x="1114044" y="1435100"/>
                  </a:lnTo>
                  <a:lnTo>
                    <a:pt x="1147572" y="1409700"/>
                  </a:lnTo>
                  <a:lnTo>
                    <a:pt x="1179576" y="1397000"/>
                  </a:lnTo>
                  <a:lnTo>
                    <a:pt x="1240536" y="1346200"/>
                  </a:lnTo>
                  <a:lnTo>
                    <a:pt x="1253214" y="1335078"/>
                  </a:lnTo>
                  <a:lnTo>
                    <a:pt x="1239012" y="1333500"/>
                  </a:lnTo>
                  <a:lnTo>
                    <a:pt x="1135380" y="1333500"/>
                  </a:lnTo>
                  <a:lnTo>
                    <a:pt x="1136904" y="1320800"/>
                  </a:lnTo>
                  <a:close/>
                </a:path>
                <a:path w="1582420" h="1511300">
                  <a:moveTo>
                    <a:pt x="1474954" y="1320800"/>
                  </a:moveTo>
                  <a:lnTo>
                    <a:pt x="1269492" y="1320800"/>
                  </a:lnTo>
                  <a:lnTo>
                    <a:pt x="1253214" y="1335078"/>
                  </a:lnTo>
                  <a:lnTo>
                    <a:pt x="1581912" y="1371600"/>
                  </a:lnTo>
                  <a:lnTo>
                    <a:pt x="1570817" y="1346200"/>
                  </a:lnTo>
                  <a:lnTo>
                    <a:pt x="1485900" y="1346200"/>
                  </a:lnTo>
                  <a:lnTo>
                    <a:pt x="1474954" y="1320800"/>
                  </a:lnTo>
                  <a:close/>
                </a:path>
                <a:path w="1582420" h="1511300">
                  <a:moveTo>
                    <a:pt x="1454577" y="1273510"/>
                  </a:moveTo>
                  <a:lnTo>
                    <a:pt x="1485900" y="1346200"/>
                  </a:lnTo>
                  <a:lnTo>
                    <a:pt x="1525524" y="1282700"/>
                  </a:lnTo>
                  <a:lnTo>
                    <a:pt x="1454577" y="1273510"/>
                  </a:lnTo>
                  <a:close/>
                </a:path>
                <a:path w="1582420" h="1511300">
                  <a:moveTo>
                    <a:pt x="1411224" y="952500"/>
                  </a:moveTo>
                  <a:lnTo>
                    <a:pt x="1402080" y="977900"/>
                  </a:lnTo>
                  <a:lnTo>
                    <a:pt x="1403604" y="977900"/>
                  </a:lnTo>
                  <a:lnTo>
                    <a:pt x="1394460" y="1003300"/>
                  </a:lnTo>
                  <a:lnTo>
                    <a:pt x="1383792" y="1028700"/>
                  </a:lnTo>
                  <a:lnTo>
                    <a:pt x="1365504" y="1066800"/>
                  </a:lnTo>
                  <a:lnTo>
                    <a:pt x="1454577" y="1273510"/>
                  </a:lnTo>
                  <a:lnTo>
                    <a:pt x="1525524" y="1282700"/>
                  </a:lnTo>
                  <a:lnTo>
                    <a:pt x="1485900" y="1346200"/>
                  </a:lnTo>
                  <a:lnTo>
                    <a:pt x="1570817" y="1346200"/>
                  </a:lnTo>
                  <a:lnTo>
                    <a:pt x="1459870" y="1092200"/>
                  </a:lnTo>
                  <a:lnTo>
                    <a:pt x="1443228" y="1092200"/>
                  </a:lnTo>
                  <a:lnTo>
                    <a:pt x="1443228" y="1054100"/>
                  </a:lnTo>
                  <a:lnTo>
                    <a:pt x="1456029" y="1054100"/>
                  </a:lnTo>
                  <a:lnTo>
                    <a:pt x="1464564" y="1028700"/>
                  </a:lnTo>
                  <a:lnTo>
                    <a:pt x="1475232" y="1003300"/>
                  </a:lnTo>
                  <a:lnTo>
                    <a:pt x="1484376" y="977900"/>
                  </a:lnTo>
                  <a:lnTo>
                    <a:pt x="1488185" y="965200"/>
                  </a:lnTo>
                  <a:lnTo>
                    <a:pt x="1411224" y="965200"/>
                  </a:lnTo>
                  <a:lnTo>
                    <a:pt x="1411224" y="952500"/>
                  </a:lnTo>
                  <a:close/>
                </a:path>
                <a:path w="1582420" h="1511300">
                  <a:moveTo>
                    <a:pt x="1269492" y="1320800"/>
                  </a:moveTo>
                  <a:lnTo>
                    <a:pt x="1239012" y="1333500"/>
                  </a:lnTo>
                  <a:lnTo>
                    <a:pt x="1253214" y="1335078"/>
                  </a:lnTo>
                  <a:lnTo>
                    <a:pt x="1269492" y="1320800"/>
                  </a:lnTo>
                  <a:close/>
                </a:path>
                <a:path w="1582420" h="1511300">
                  <a:moveTo>
                    <a:pt x="1231392" y="1244600"/>
                  </a:moveTo>
                  <a:lnTo>
                    <a:pt x="1191768" y="1282700"/>
                  </a:lnTo>
                  <a:lnTo>
                    <a:pt x="1193292" y="1282700"/>
                  </a:lnTo>
                  <a:lnTo>
                    <a:pt x="1164336" y="1308100"/>
                  </a:lnTo>
                  <a:lnTo>
                    <a:pt x="1165860" y="1308100"/>
                  </a:lnTo>
                  <a:lnTo>
                    <a:pt x="1135380" y="1333500"/>
                  </a:lnTo>
                  <a:lnTo>
                    <a:pt x="1239012" y="1333500"/>
                  </a:lnTo>
                  <a:lnTo>
                    <a:pt x="1269492" y="1320800"/>
                  </a:lnTo>
                  <a:lnTo>
                    <a:pt x="1474954" y="1320800"/>
                  </a:lnTo>
                  <a:lnTo>
                    <a:pt x="1454577" y="1273510"/>
                  </a:lnTo>
                  <a:lnTo>
                    <a:pt x="1231392" y="1244600"/>
                  </a:lnTo>
                  <a:close/>
                </a:path>
                <a:path w="1582420" h="1511300">
                  <a:moveTo>
                    <a:pt x="1443228" y="1054100"/>
                  </a:moveTo>
                  <a:lnTo>
                    <a:pt x="1443228" y="1092200"/>
                  </a:lnTo>
                  <a:lnTo>
                    <a:pt x="1450463" y="1070665"/>
                  </a:lnTo>
                  <a:lnTo>
                    <a:pt x="1443228" y="1054100"/>
                  </a:lnTo>
                  <a:close/>
                </a:path>
                <a:path w="1582420" h="1511300">
                  <a:moveTo>
                    <a:pt x="1450463" y="1070665"/>
                  </a:moveTo>
                  <a:lnTo>
                    <a:pt x="1443228" y="1092200"/>
                  </a:lnTo>
                  <a:lnTo>
                    <a:pt x="1459870" y="1092200"/>
                  </a:lnTo>
                  <a:lnTo>
                    <a:pt x="1450463" y="1070665"/>
                  </a:lnTo>
                  <a:close/>
                </a:path>
                <a:path w="1582420" h="1511300">
                  <a:moveTo>
                    <a:pt x="1456029" y="1054100"/>
                  </a:moveTo>
                  <a:lnTo>
                    <a:pt x="1443228" y="1054100"/>
                  </a:lnTo>
                  <a:lnTo>
                    <a:pt x="1450463" y="1070665"/>
                  </a:lnTo>
                  <a:lnTo>
                    <a:pt x="1456029" y="1054100"/>
                  </a:lnTo>
                  <a:close/>
                </a:path>
                <a:path w="1582420" h="1511300">
                  <a:moveTo>
                    <a:pt x="1423416" y="901700"/>
                  </a:moveTo>
                  <a:lnTo>
                    <a:pt x="1411224" y="965200"/>
                  </a:lnTo>
                  <a:lnTo>
                    <a:pt x="1488185" y="965200"/>
                  </a:lnTo>
                  <a:lnTo>
                    <a:pt x="1491995" y="952500"/>
                  </a:lnTo>
                  <a:lnTo>
                    <a:pt x="1501139" y="914400"/>
                  </a:lnTo>
                  <a:lnTo>
                    <a:pt x="1423416" y="914400"/>
                  </a:lnTo>
                  <a:lnTo>
                    <a:pt x="1423416" y="901700"/>
                  </a:lnTo>
                  <a:close/>
                </a:path>
                <a:path w="1582420" h="1511300">
                  <a:moveTo>
                    <a:pt x="1232916" y="165100"/>
                  </a:moveTo>
                  <a:lnTo>
                    <a:pt x="1100328" y="165100"/>
                  </a:lnTo>
                  <a:lnTo>
                    <a:pt x="1130808" y="190500"/>
                  </a:lnTo>
                  <a:lnTo>
                    <a:pt x="1129284" y="190500"/>
                  </a:lnTo>
                  <a:lnTo>
                    <a:pt x="1159764" y="203200"/>
                  </a:lnTo>
                  <a:lnTo>
                    <a:pt x="1158240" y="203200"/>
                  </a:lnTo>
                  <a:lnTo>
                    <a:pt x="1185672" y="228600"/>
                  </a:lnTo>
                  <a:lnTo>
                    <a:pt x="1184148" y="228600"/>
                  </a:lnTo>
                  <a:lnTo>
                    <a:pt x="1213104" y="254000"/>
                  </a:lnTo>
                  <a:lnTo>
                    <a:pt x="1211580" y="254000"/>
                  </a:lnTo>
                  <a:lnTo>
                    <a:pt x="1237488" y="279400"/>
                  </a:lnTo>
                  <a:lnTo>
                    <a:pt x="1235964" y="279400"/>
                  </a:lnTo>
                  <a:lnTo>
                    <a:pt x="1261872" y="304800"/>
                  </a:lnTo>
                  <a:lnTo>
                    <a:pt x="1260348" y="304800"/>
                  </a:lnTo>
                  <a:lnTo>
                    <a:pt x="1278636" y="317500"/>
                  </a:lnTo>
                  <a:lnTo>
                    <a:pt x="1295400" y="342900"/>
                  </a:lnTo>
                  <a:lnTo>
                    <a:pt x="1293876" y="342900"/>
                  </a:lnTo>
                  <a:lnTo>
                    <a:pt x="1310640" y="355600"/>
                  </a:lnTo>
                  <a:lnTo>
                    <a:pt x="1325880" y="381000"/>
                  </a:lnTo>
                  <a:lnTo>
                    <a:pt x="1324356" y="381000"/>
                  </a:lnTo>
                  <a:lnTo>
                    <a:pt x="1339595" y="406400"/>
                  </a:lnTo>
                  <a:lnTo>
                    <a:pt x="1338072" y="406400"/>
                  </a:lnTo>
                  <a:lnTo>
                    <a:pt x="1351788" y="419100"/>
                  </a:lnTo>
                  <a:lnTo>
                    <a:pt x="1363980" y="444500"/>
                  </a:lnTo>
                  <a:lnTo>
                    <a:pt x="1385316" y="495300"/>
                  </a:lnTo>
                  <a:lnTo>
                    <a:pt x="1394460" y="520700"/>
                  </a:lnTo>
                  <a:lnTo>
                    <a:pt x="1403604" y="533400"/>
                  </a:lnTo>
                  <a:lnTo>
                    <a:pt x="1423416" y="609600"/>
                  </a:lnTo>
                  <a:lnTo>
                    <a:pt x="1432560" y="660400"/>
                  </a:lnTo>
                  <a:lnTo>
                    <a:pt x="1438656" y="711200"/>
                  </a:lnTo>
                  <a:lnTo>
                    <a:pt x="1440180" y="736600"/>
                  </a:lnTo>
                  <a:lnTo>
                    <a:pt x="1440180" y="787400"/>
                  </a:lnTo>
                  <a:lnTo>
                    <a:pt x="1438656" y="812800"/>
                  </a:lnTo>
                  <a:lnTo>
                    <a:pt x="1432560" y="863600"/>
                  </a:lnTo>
                  <a:lnTo>
                    <a:pt x="1427988" y="889000"/>
                  </a:lnTo>
                  <a:lnTo>
                    <a:pt x="1429512" y="889000"/>
                  </a:lnTo>
                  <a:lnTo>
                    <a:pt x="1423416" y="914400"/>
                  </a:lnTo>
                  <a:lnTo>
                    <a:pt x="1501139" y="914400"/>
                  </a:lnTo>
                  <a:lnTo>
                    <a:pt x="1504188" y="901700"/>
                  </a:lnTo>
                  <a:lnTo>
                    <a:pt x="1514856" y="812800"/>
                  </a:lnTo>
                  <a:lnTo>
                    <a:pt x="1516380" y="787400"/>
                  </a:lnTo>
                  <a:lnTo>
                    <a:pt x="1516380" y="736600"/>
                  </a:lnTo>
                  <a:lnTo>
                    <a:pt x="1514856" y="698500"/>
                  </a:lnTo>
                  <a:lnTo>
                    <a:pt x="1508760" y="647700"/>
                  </a:lnTo>
                  <a:lnTo>
                    <a:pt x="1491995" y="571500"/>
                  </a:lnTo>
                  <a:lnTo>
                    <a:pt x="1466088" y="495300"/>
                  </a:lnTo>
                  <a:lnTo>
                    <a:pt x="1455420" y="457200"/>
                  </a:lnTo>
                  <a:lnTo>
                    <a:pt x="1431036" y="406400"/>
                  </a:lnTo>
                  <a:lnTo>
                    <a:pt x="1403604" y="368300"/>
                  </a:lnTo>
                  <a:lnTo>
                    <a:pt x="1388364" y="342900"/>
                  </a:lnTo>
                  <a:lnTo>
                    <a:pt x="1354836" y="292100"/>
                  </a:lnTo>
                  <a:lnTo>
                    <a:pt x="1336548" y="266700"/>
                  </a:lnTo>
                  <a:lnTo>
                    <a:pt x="1318260" y="254000"/>
                  </a:lnTo>
                  <a:lnTo>
                    <a:pt x="1290828" y="215900"/>
                  </a:lnTo>
                  <a:lnTo>
                    <a:pt x="1232916" y="165100"/>
                  </a:lnTo>
                  <a:close/>
                </a:path>
                <a:path w="1582420" h="1511300">
                  <a:moveTo>
                    <a:pt x="77724" y="787400"/>
                  </a:moveTo>
                  <a:lnTo>
                    <a:pt x="77724" y="800100"/>
                  </a:lnTo>
                  <a:lnTo>
                    <a:pt x="78740" y="800100"/>
                  </a:lnTo>
                  <a:lnTo>
                    <a:pt x="77724" y="787400"/>
                  </a:lnTo>
                  <a:close/>
                </a:path>
                <a:path w="1582420" h="1511300">
                  <a:moveTo>
                    <a:pt x="78232" y="723900"/>
                  </a:moveTo>
                  <a:lnTo>
                    <a:pt x="77724" y="723900"/>
                  </a:lnTo>
                  <a:lnTo>
                    <a:pt x="77724" y="736600"/>
                  </a:lnTo>
                  <a:lnTo>
                    <a:pt x="78232" y="723900"/>
                  </a:lnTo>
                  <a:close/>
                </a:path>
                <a:path w="1582420" h="1511300">
                  <a:moveTo>
                    <a:pt x="143764" y="469900"/>
                  </a:moveTo>
                  <a:lnTo>
                    <a:pt x="138684" y="469900"/>
                  </a:lnTo>
                  <a:lnTo>
                    <a:pt x="138684" y="482600"/>
                  </a:lnTo>
                  <a:lnTo>
                    <a:pt x="143764" y="469900"/>
                  </a:lnTo>
                  <a:close/>
                </a:path>
                <a:path w="1582420" h="1511300">
                  <a:moveTo>
                    <a:pt x="193040" y="381000"/>
                  </a:moveTo>
                  <a:lnTo>
                    <a:pt x="187452" y="381000"/>
                  </a:lnTo>
                  <a:lnTo>
                    <a:pt x="185928" y="393700"/>
                  </a:lnTo>
                  <a:lnTo>
                    <a:pt x="193040" y="381000"/>
                  </a:lnTo>
                  <a:close/>
                </a:path>
                <a:path w="1582420" h="1511300">
                  <a:moveTo>
                    <a:pt x="1074420" y="76200"/>
                  </a:moveTo>
                  <a:lnTo>
                    <a:pt x="819912" y="76200"/>
                  </a:lnTo>
                  <a:lnTo>
                    <a:pt x="854964" y="88900"/>
                  </a:lnTo>
                  <a:lnTo>
                    <a:pt x="885444" y="88900"/>
                  </a:lnTo>
                  <a:lnTo>
                    <a:pt x="918972" y="101600"/>
                  </a:lnTo>
                  <a:lnTo>
                    <a:pt x="949452" y="101600"/>
                  </a:lnTo>
                  <a:lnTo>
                    <a:pt x="982980" y="114300"/>
                  </a:lnTo>
                  <a:lnTo>
                    <a:pt x="979932" y="114300"/>
                  </a:lnTo>
                  <a:lnTo>
                    <a:pt x="1013460" y="127000"/>
                  </a:lnTo>
                  <a:lnTo>
                    <a:pt x="1011936" y="127000"/>
                  </a:lnTo>
                  <a:lnTo>
                    <a:pt x="1043940" y="139700"/>
                  </a:lnTo>
                  <a:lnTo>
                    <a:pt x="1042416" y="139700"/>
                  </a:lnTo>
                  <a:lnTo>
                    <a:pt x="1072895" y="152400"/>
                  </a:lnTo>
                  <a:lnTo>
                    <a:pt x="1071372" y="152400"/>
                  </a:lnTo>
                  <a:lnTo>
                    <a:pt x="1103376" y="177800"/>
                  </a:lnTo>
                  <a:lnTo>
                    <a:pt x="1100328" y="165100"/>
                  </a:lnTo>
                  <a:lnTo>
                    <a:pt x="1232916" y="165100"/>
                  </a:lnTo>
                  <a:lnTo>
                    <a:pt x="1202436" y="152400"/>
                  </a:lnTo>
                  <a:lnTo>
                    <a:pt x="1171956" y="127000"/>
                  </a:lnTo>
                  <a:lnTo>
                    <a:pt x="1139952" y="101600"/>
                  </a:lnTo>
                  <a:lnTo>
                    <a:pt x="1107948" y="88900"/>
                  </a:lnTo>
                  <a:lnTo>
                    <a:pt x="1074420" y="76200"/>
                  </a:lnTo>
                  <a:close/>
                </a:path>
                <a:path w="1582420" h="1511300">
                  <a:moveTo>
                    <a:pt x="829056" y="0"/>
                  </a:moveTo>
                  <a:lnTo>
                    <a:pt x="682752" y="0"/>
                  </a:lnTo>
                  <a:lnTo>
                    <a:pt x="647700" y="12700"/>
                  </a:lnTo>
                  <a:lnTo>
                    <a:pt x="864108" y="1270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7071359"/>
              <a:ext cx="1963420" cy="245745"/>
            </a:xfrm>
            <a:custGeom>
              <a:avLst/>
              <a:gdLst/>
              <a:ahLst/>
              <a:cxnLst/>
              <a:rect l="l" t="t" r="r" b="b"/>
              <a:pathLst>
                <a:path w="1963420" h="245745">
                  <a:moveTo>
                    <a:pt x="196291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962912" y="245364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7069835"/>
              <a:ext cx="1961514" cy="243840"/>
            </a:xfrm>
            <a:custGeom>
              <a:avLst/>
              <a:gdLst/>
              <a:ahLst/>
              <a:cxnLst/>
              <a:rect l="l" t="t" r="r" b="b"/>
              <a:pathLst>
                <a:path w="1961515" h="243840">
                  <a:moveTo>
                    <a:pt x="19613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961388" y="24383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19" y="726947"/>
              <a:ext cx="1883664" cy="165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14638" y="526478"/>
            <a:ext cx="505333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dirty="0">
                <a:solidFill>
                  <a:srgbClr val="FF3399"/>
                </a:solidFill>
                <a:latin typeface="Arial"/>
                <a:cs typeface="Arial"/>
              </a:rPr>
              <a:t>Conclusion</a:t>
            </a:r>
            <a:endParaRPr sz="8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359" y="2454389"/>
            <a:ext cx="650875" cy="36283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#how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write?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8072" y="2168613"/>
            <a:ext cx="6636384" cy="42799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Results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5" dirty="0">
                <a:latin typeface="Arial"/>
                <a:cs typeface="Arial"/>
              </a:rPr>
              <a:t>to present </a:t>
            </a:r>
            <a:r>
              <a:rPr sz="3200" b="1" dirty="0">
                <a:latin typeface="Arial"/>
                <a:cs typeface="Arial"/>
              </a:rPr>
              <a:t>the findings of  </a:t>
            </a:r>
            <a:r>
              <a:rPr sz="3200" b="1" spc="-5" dirty="0">
                <a:latin typeface="Arial"/>
                <a:cs typeface="Arial"/>
              </a:rPr>
              <a:t>your research </a:t>
            </a:r>
            <a:r>
              <a:rPr sz="3200" spc="-5" dirty="0">
                <a:latin typeface="Arial"/>
                <a:cs typeface="Arial"/>
              </a:rPr>
              <a:t>in an orderly </a:t>
            </a:r>
            <a:r>
              <a:rPr sz="3200" spc="-30" dirty="0">
                <a:latin typeface="Arial"/>
                <a:cs typeface="Arial"/>
              </a:rPr>
              <a:t>manner,  </a:t>
            </a:r>
            <a:r>
              <a:rPr sz="3200" spc="-5" dirty="0">
                <a:latin typeface="Arial"/>
                <a:cs typeface="Arial"/>
              </a:rPr>
              <a:t>using heading planned in your  methodology or headings arising  from patterns found in the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research.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00">
              <a:latin typeface="Arial"/>
              <a:cs typeface="Arial"/>
            </a:endParaRPr>
          </a:p>
          <a:p>
            <a:pPr marL="12700" marR="819785">
              <a:lnSpc>
                <a:spcPts val="3460"/>
              </a:lnSpc>
            </a:pPr>
            <a:r>
              <a:rPr sz="3200" b="1" i="1" spc="-5" dirty="0">
                <a:solidFill>
                  <a:srgbClr val="FF0066"/>
                </a:solidFill>
                <a:latin typeface="Arial"/>
                <a:cs typeface="Arial"/>
              </a:rPr>
              <a:t>Discussion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5" dirty="0">
                <a:latin typeface="Arial"/>
                <a:cs typeface="Arial"/>
              </a:rPr>
              <a:t>show your  understanding of what your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data  suggests.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86700" y="632459"/>
            <a:ext cx="1104900" cy="1211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1953895" cy="6611620"/>
            </a:xfrm>
            <a:custGeom>
              <a:avLst/>
              <a:gdLst/>
              <a:ahLst/>
              <a:cxnLst/>
              <a:rect l="l" t="t" r="r" b="b"/>
              <a:pathLst>
                <a:path w="1953895" h="6611620">
                  <a:moveTo>
                    <a:pt x="1953768" y="0"/>
                  </a:moveTo>
                  <a:lnTo>
                    <a:pt x="0" y="0"/>
                  </a:lnTo>
                  <a:lnTo>
                    <a:pt x="0" y="6611111"/>
                  </a:lnTo>
                  <a:lnTo>
                    <a:pt x="1953768" y="6611111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1961514" cy="6619240"/>
            </a:xfrm>
            <a:custGeom>
              <a:avLst/>
              <a:gdLst/>
              <a:ahLst/>
              <a:cxnLst/>
              <a:rect l="l" t="t" r="r" b="b"/>
              <a:pathLst>
                <a:path w="1961514" h="6619240">
                  <a:moveTo>
                    <a:pt x="0" y="6606540"/>
                  </a:moveTo>
                  <a:lnTo>
                    <a:pt x="0" y="6618732"/>
                  </a:lnTo>
                  <a:lnTo>
                    <a:pt x="1961388" y="6618732"/>
                  </a:lnTo>
                  <a:lnTo>
                    <a:pt x="1961388" y="6612635"/>
                  </a:lnTo>
                  <a:lnTo>
                    <a:pt x="7620" y="6612635"/>
                  </a:lnTo>
                  <a:lnTo>
                    <a:pt x="0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7620"/>
                  </a:lnTo>
                  <a:lnTo>
                    <a:pt x="0" y="6606540"/>
                  </a:lnTo>
                  <a:lnTo>
                    <a:pt x="7620" y="6612635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6606540"/>
                  </a:moveTo>
                  <a:lnTo>
                    <a:pt x="7620" y="6606540"/>
                  </a:lnTo>
                  <a:lnTo>
                    <a:pt x="7620" y="6612635"/>
                  </a:lnTo>
                  <a:lnTo>
                    <a:pt x="1949196" y="6612635"/>
                  </a:lnTo>
                  <a:lnTo>
                    <a:pt x="1949196" y="660654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1949196" y="6612635"/>
                  </a:lnTo>
                  <a:lnTo>
                    <a:pt x="1955291" y="6606540"/>
                  </a:lnTo>
                  <a:lnTo>
                    <a:pt x="1961388" y="6606540"/>
                  </a:lnTo>
                  <a:lnTo>
                    <a:pt x="1961388" y="7620"/>
                  </a:lnTo>
                  <a:lnTo>
                    <a:pt x="1955292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6606540"/>
                  </a:moveTo>
                  <a:lnTo>
                    <a:pt x="1955291" y="6606540"/>
                  </a:lnTo>
                  <a:lnTo>
                    <a:pt x="1949196" y="6612635"/>
                  </a:lnTo>
                  <a:lnTo>
                    <a:pt x="1961388" y="6612635"/>
                  </a:lnTo>
                  <a:lnTo>
                    <a:pt x="1961388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1949196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0"/>
                  </a:moveTo>
                  <a:lnTo>
                    <a:pt x="1949196" y="0"/>
                  </a:lnTo>
                  <a:lnTo>
                    <a:pt x="1955292" y="7620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539" y="749946"/>
              <a:ext cx="1482725" cy="1439545"/>
            </a:xfrm>
            <a:custGeom>
              <a:avLst/>
              <a:gdLst/>
              <a:ahLst/>
              <a:cxnLst/>
              <a:rect l="l" t="t" r="r" b="b"/>
              <a:pathLst>
                <a:path w="1482725" h="1439545">
                  <a:moveTo>
                    <a:pt x="729692" y="0"/>
                  </a:moveTo>
                  <a:lnTo>
                    <a:pt x="685482" y="774"/>
                  </a:lnTo>
                  <a:lnTo>
                    <a:pt x="641357" y="4250"/>
                  </a:lnTo>
                  <a:lnTo>
                    <a:pt x="597452" y="10432"/>
                  </a:lnTo>
                  <a:lnTo>
                    <a:pt x="553901" y="19327"/>
                  </a:lnTo>
                  <a:lnTo>
                    <a:pt x="510838" y="30940"/>
                  </a:lnTo>
                  <a:lnTo>
                    <a:pt x="468399" y="45278"/>
                  </a:lnTo>
                  <a:lnTo>
                    <a:pt x="426717" y="62345"/>
                  </a:lnTo>
                  <a:lnTo>
                    <a:pt x="385928" y="82148"/>
                  </a:lnTo>
                  <a:lnTo>
                    <a:pt x="346166" y="104693"/>
                  </a:lnTo>
                  <a:lnTo>
                    <a:pt x="307566" y="129986"/>
                  </a:lnTo>
                  <a:lnTo>
                    <a:pt x="270262" y="158032"/>
                  </a:lnTo>
                  <a:lnTo>
                    <a:pt x="234388" y="188837"/>
                  </a:lnTo>
                  <a:lnTo>
                    <a:pt x="200410" y="221894"/>
                  </a:lnTo>
                  <a:lnTo>
                    <a:pt x="169071" y="256603"/>
                  </a:lnTo>
                  <a:lnTo>
                    <a:pt x="140375" y="292832"/>
                  </a:lnTo>
                  <a:lnTo>
                    <a:pt x="114329" y="330447"/>
                  </a:lnTo>
                  <a:lnTo>
                    <a:pt x="90937" y="369315"/>
                  </a:lnTo>
                  <a:lnTo>
                    <a:pt x="70206" y="409304"/>
                  </a:lnTo>
                  <a:lnTo>
                    <a:pt x="52139" y="450281"/>
                  </a:lnTo>
                  <a:lnTo>
                    <a:pt x="36742" y="492113"/>
                  </a:lnTo>
                  <a:lnTo>
                    <a:pt x="24021" y="534667"/>
                  </a:lnTo>
                  <a:lnTo>
                    <a:pt x="13981" y="577811"/>
                  </a:lnTo>
                  <a:lnTo>
                    <a:pt x="6628" y="621410"/>
                  </a:lnTo>
                  <a:lnTo>
                    <a:pt x="1965" y="665334"/>
                  </a:lnTo>
                  <a:lnTo>
                    <a:pt x="0" y="709448"/>
                  </a:lnTo>
                  <a:lnTo>
                    <a:pt x="736" y="753620"/>
                  </a:lnTo>
                  <a:lnTo>
                    <a:pt x="4179" y="797718"/>
                  </a:lnTo>
                  <a:lnTo>
                    <a:pt x="10335" y="841607"/>
                  </a:lnTo>
                  <a:lnTo>
                    <a:pt x="19209" y="885156"/>
                  </a:lnTo>
                  <a:lnTo>
                    <a:pt x="30805" y="928232"/>
                  </a:lnTo>
                  <a:lnTo>
                    <a:pt x="45130" y="970701"/>
                  </a:lnTo>
                  <a:lnTo>
                    <a:pt x="62189" y="1012431"/>
                  </a:lnTo>
                  <a:lnTo>
                    <a:pt x="81986" y="1053289"/>
                  </a:lnTo>
                  <a:lnTo>
                    <a:pt x="104527" y="1093142"/>
                  </a:lnTo>
                  <a:lnTo>
                    <a:pt x="129818" y="1131858"/>
                  </a:lnTo>
                  <a:lnTo>
                    <a:pt x="157863" y="1169303"/>
                  </a:lnTo>
                  <a:lnTo>
                    <a:pt x="188668" y="1205345"/>
                  </a:lnTo>
                  <a:lnTo>
                    <a:pt x="221733" y="1239155"/>
                  </a:lnTo>
                  <a:lnTo>
                    <a:pt x="256462" y="1270353"/>
                  </a:lnTo>
                  <a:lnTo>
                    <a:pt x="292721" y="1298933"/>
                  </a:lnTo>
                  <a:lnTo>
                    <a:pt x="330377" y="1324888"/>
                  </a:lnTo>
                  <a:lnTo>
                    <a:pt x="369293" y="1348211"/>
                  </a:lnTo>
                  <a:lnTo>
                    <a:pt x="409336" y="1368894"/>
                  </a:lnTo>
                  <a:lnTo>
                    <a:pt x="450371" y="1386931"/>
                  </a:lnTo>
                  <a:lnTo>
                    <a:pt x="492263" y="1402315"/>
                  </a:lnTo>
                  <a:lnTo>
                    <a:pt x="534878" y="1415038"/>
                  </a:lnTo>
                  <a:lnTo>
                    <a:pt x="578081" y="1425094"/>
                  </a:lnTo>
                  <a:lnTo>
                    <a:pt x="621738" y="1432475"/>
                  </a:lnTo>
                  <a:lnTo>
                    <a:pt x="665713" y="1437175"/>
                  </a:lnTo>
                  <a:lnTo>
                    <a:pt x="709873" y="1439186"/>
                  </a:lnTo>
                  <a:lnTo>
                    <a:pt x="754083" y="1438502"/>
                  </a:lnTo>
                  <a:lnTo>
                    <a:pt x="798207" y="1435115"/>
                  </a:lnTo>
                  <a:lnTo>
                    <a:pt x="842113" y="1429019"/>
                  </a:lnTo>
                  <a:lnTo>
                    <a:pt x="885664" y="1420206"/>
                  </a:lnTo>
                  <a:lnTo>
                    <a:pt x="928727" y="1408670"/>
                  </a:lnTo>
                  <a:lnTo>
                    <a:pt x="971166" y="1394403"/>
                  </a:lnTo>
                  <a:lnTo>
                    <a:pt x="1012848" y="1377399"/>
                  </a:lnTo>
                  <a:lnTo>
                    <a:pt x="1053637" y="1357649"/>
                  </a:lnTo>
                  <a:lnTo>
                    <a:pt x="1093399" y="1335148"/>
                  </a:lnTo>
                  <a:lnTo>
                    <a:pt x="1131999" y="1309889"/>
                  </a:lnTo>
                  <a:lnTo>
                    <a:pt x="1169303" y="1281863"/>
                  </a:lnTo>
                  <a:lnTo>
                    <a:pt x="1205176" y="1251065"/>
                  </a:lnTo>
                  <a:lnTo>
                    <a:pt x="1482544" y="1284593"/>
                  </a:lnTo>
                  <a:lnTo>
                    <a:pt x="1369768" y="1030085"/>
                  </a:lnTo>
                  <a:lnTo>
                    <a:pt x="1389246" y="985449"/>
                  </a:lnTo>
                  <a:lnTo>
                    <a:pt x="1405529" y="940035"/>
                  </a:lnTo>
                  <a:lnTo>
                    <a:pt x="1418642" y="893997"/>
                  </a:lnTo>
                  <a:lnTo>
                    <a:pt x="1428609" y="847489"/>
                  </a:lnTo>
                  <a:lnTo>
                    <a:pt x="1435452" y="800664"/>
                  </a:lnTo>
                  <a:lnTo>
                    <a:pt x="1439195" y="753677"/>
                  </a:lnTo>
                  <a:lnTo>
                    <a:pt x="1439862" y="706679"/>
                  </a:lnTo>
                  <a:lnTo>
                    <a:pt x="1437477" y="659826"/>
                  </a:lnTo>
                  <a:lnTo>
                    <a:pt x="1432062" y="613271"/>
                  </a:lnTo>
                  <a:lnTo>
                    <a:pt x="1423642" y="567167"/>
                  </a:lnTo>
                  <a:lnTo>
                    <a:pt x="1412239" y="521669"/>
                  </a:lnTo>
                  <a:lnTo>
                    <a:pt x="1397878" y="476929"/>
                  </a:lnTo>
                  <a:lnTo>
                    <a:pt x="1380581" y="433102"/>
                  </a:lnTo>
                  <a:lnTo>
                    <a:pt x="1360374" y="390342"/>
                  </a:lnTo>
                  <a:lnTo>
                    <a:pt x="1337278" y="348801"/>
                  </a:lnTo>
                  <a:lnTo>
                    <a:pt x="1311317" y="308633"/>
                  </a:lnTo>
                  <a:lnTo>
                    <a:pt x="1282516" y="269993"/>
                  </a:lnTo>
                  <a:lnTo>
                    <a:pt x="1250896" y="233033"/>
                  </a:lnTo>
                  <a:lnTo>
                    <a:pt x="1217832" y="199230"/>
                  </a:lnTo>
                  <a:lnTo>
                    <a:pt x="1183103" y="168053"/>
                  </a:lnTo>
                  <a:lnTo>
                    <a:pt x="1146844" y="139505"/>
                  </a:lnTo>
                  <a:lnTo>
                    <a:pt x="1109188" y="113594"/>
                  </a:lnTo>
                  <a:lnTo>
                    <a:pt x="1070272" y="90326"/>
                  </a:lnTo>
                  <a:lnTo>
                    <a:pt x="1030229" y="69705"/>
                  </a:lnTo>
                  <a:lnTo>
                    <a:pt x="989194" y="51738"/>
                  </a:lnTo>
                  <a:lnTo>
                    <a:pt x="947302" y="36432"/>
                  </a:lnTo>
                  <a:lnTo>
                    <a:pt x="904687" y="23790"/>
                  </a:lnTo>
                  <a:lnTo>
                    <a:pt x="861484" y="13821"/>
                  </a:lnTo>
                  <a:lnTo>
                    <a:pt x="817827" y="6529"/>
                  </a:lnTo>
                  <a:lnTo>
                    <a:pt x="773852" y="1919"/>
                  </a:lnTo>
                  <a:lnTo>
                    <a:pt x="72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131" y="715263"/>
              <a:ext cx="1582420" cy="1511300"/>
            </a:xfrm>
            <a:custGeom>
              <a:avLst/>
              <a:gdLst/>
              <a:ahLst/>
              <a:cxnLst/>
              <a:rect l="l" t="t" r="r" b="b"/>
              <a:pathLst>
                <a:path w="1582420" h="1511300">
                  <a:moveTo>
                    <a:pt x="900684" y="12700"/>
                  </a:moveTo>
                  <a:lnTo>
                    <a:pt x="611124" y="12700"/>
                  </a:lnTo>
                  <a:lnTo>
                    <a:pt x="574548" y="25400"/>
                  </a:lnTo>
                  <a:lnTo>
                    <a:pt x="504444" y="50800"/>
                  </a:lnTo>
                  <a:lnTo>
                    <a:pt x="470916" y="63500"/>
                  </a:lnTo>
                  <a:lnTo>
                    <a:pt x="435864" y="76200"/>
                  </a:lnTo>
                  <a:lnTo>
                    <a:pt x="402336" y="88900"/>
                  </a:lnTo>
                  <a:lnTo>
                    <a:pt x="370331" y="114300"/>
                  </a:lnTo>
                  <a:lnTo>
                    <a:pt x="338328" y="127000"/>
                  </a:lnTo>
                  <a:lnTo>
                    <a:pt x="306324" y="152400"/>
                  </a:lnTo>
                  <a:lnTo>
                    <a:pt x="275844" y="177800"/>
                  </a:lnTo>
                  <a:lnTo>
                    <a:pt x="246887" y="203200"/>
                  </a:lnTo>
                  <a:lnTo>
                    <a:pt x="192024" y="254000"/>
                  </a:lnTo>
                  <a:lnTo>
                    <a:pt x="167640" y="292100"/>
                  </a:lnTo>
                  <a:lnTo>
                    <a:pt x="144780" y="317500"/>
                  </a:lnTo>
                  <a:lnTo>
                    <a:pt x="123444" y="342900"/>
                  </a:lnTo>
                  <a:lnTo>
                    <a:pt x="103632" y="381000"/>
                  </a:lnTo>
                  <a:lnTo>
                    <a:pt x="85344" y="406400"/>
                  </a:lnTo>
                  <a:lnTo>
                    <a:pt x="54864" y="482600"/>
                  </a:lnTo>
                  <a:lnTo>
                    <a:pt x="42672" y="508000"/>
                  </a:lnTo>
                  <a:lnTo>
                    <a:pt x="30480" y="546100"/>
                  </a:lnTo>
                  <a:lnTo>
                    <a:pt x="21336" y="584200"/>
                  </a:lnTo>
                  <a:lnTo>
                    <a:pt x="13716" y="622300"/>
                  </a:lnTo>
                  <a:lnTo>
                    <a:pt x="7620" y="660400"/>
                  </a:lnTo>
                  <a:lnTo>
                    <a:pt x="1524" y="723900"/>
                  </a:lnTo>
                  <a:lnTo>
                    <a:pt x="0" y="762000"/>
                  </a:lnTo>
                  <a:lnTo>
                    <a:pt x="1524" y="800100"/>
                  </a:lnTo>
                  <a:lnTo>
                    <a:pt x="4572" y="838200"/>
                  </a:lnTo>
                  <a:lnTo>
                    <a:pt x="9144" y="876300"/>
                  </a:lnTo>
                  <a:lnTo>
                    <a:pt x="15240" y="901700"/>
                  </a:lnTo>
                  <a:lnTo>
                    <a:pt x="22860" y="939800"/>
                  </a:lnTo>
                  <a:lnTo>
                    <a:pt x="32004" y="977900"/>
                  </a:lnTo>
                  <a:lnTo>
                    <a:pt x="44196" y="1016000"/>
                  </a:lnTo>
                  <a:lnTo>
                    <a:pt x="57912" y="1054100"/>
                  </a:lnTo>
                  <a:lnTo>
                    <a:pt x="71628" y="1079500"/>
                  </a:lnTo>
                  <a:lnTo>
                    <a:pt x="88392" y="1117600"/>
                  </a:lnTo>
                  <a:lnTo>
                    <a:pt x="108204" y="1143000"/>
                  </a:lnTo>
                  <a:lnTo>
                    <a:pt x="128016" y="1181100"/>
                  </a:lnTo>
                  <a:lnTo>
                    <a:pt x="149352" y="1206500"/>
                  </a:lnTo>
                  <a:lnTo>
                    <a:pt x="173736" y="1244600"/>
                  </a:lnTo>
                  <a:lnTo>
                    <a:pt x="254508" y="1320800"/>
                  </a:lnTo>
                  <a:lnTo>
                    <a:pt x="283464" y="1346200"/>
                  </a:lnTo>
                  <a:lnTo>
                    <a:pt x="344424" y="1397000"/>
                  </a:lnTo>
                  <a:lnTo>
                    <a:pt x="376428" y="1409700"/>
                  </a:lnTo>
                  <a:lnTo>
                    <a:pt x="408431" y="1435100"/>
                  </a:lnTo>
                  <a:lnTo>
                    <a:pt x="441959" y="1447800"/>
                  </a:lnTo>
                  <a:lnTo>
                    <a:pt x="477012" y="1460500"/>
                  </a:lnTo>
                  <a:lnTo>
                    <a:pt x="510540" y="1473200"/>
                  </a:lnTo>
                  <a:lnTo>
                    <a:pt x="580644" y="1498600"/>
                  </a:lnTo>
                  <a:lnTo>
                    <a:pt x="617220" y="1511300"/>
                  </a:lnTo>
                  <a:lnTo>
                    <a:pt x="870204" y="1511300"/>
                  </a:lnTo>
                  <a:lnTo>
                    <a:pt x="906780" y="1498600"/>
                  </a:lnTo>
                  <a:lnTo>
                    <a:pt x="941832" y="1498600"/>
                  </a:lnTo>
                  <a:lnTo>
                    <a:pt x="1046988" y="1460500"/>
                  </a:lnTo>
                  <a:lnTo>
                    <a:pt x="1114044" y="1435100"/>
                  </a:lnTo>
                  <a:lnTo>
                    <a:pt x="632460" y="1435100"/>
                  </a:lnTo>
                  <a:lnTo>
                    <a:pt x="597408" y="1422400"/>
                  </a:lnTo>
                  <a:lnTo>
                    <a:pt x="598932" y="1422400"/>
                  </a:lnTo>
                  <a:lnTo>
                    <a:pt x="565404" y="1409700"/>
                  </a:lnTo>
                  <a:lnTo>
                    <a:pt x="536448" y="1409700"/>
                  </a:lnTo>
                  <a:lnTo>
                    <a:pt x="504444" y="1397000"/>
                  </a:lnTo>
                  <a:lnTo>
                    <a:pt x="505968" y="1397000"/>
                  </a:lnTo>
                  <a:lnTo>
                    <a:pt x="473964" y="1384300"/>
                  </a:lnTo>
                  <a:lnTo>
                    <a:pt x="475488" y="1384300"/>
                  </a:lnTo>
                  <a:lnTo>
                    <a:pt x="443484" y="1358900"/>
                  </a:lnTo>
                  <a:lnTo>
                    <a:pt x="445008" y="1358900"/>
                  </a:lnTo>
                  <a:lnTo>
                    <a:pt x="414528" y="1346200"/>
                  </a:lnTo>
                  <a:lnTo>
                    <a:pt x="416052" y="1346200"/>
                  </a:lnTo>
                  <a:lnTo>
                    <a:pt x="385572" y="1333500"/>
                  </a:lnTo>
                  <a:lnTo>
                    <a:pt x="387096" y="1333500"/>
                  </a:lnTo>
                  <a:lnTo>
                    <a:pt x="358140" y="1308100"/>
                  </a:lnTo>
                  <a:lnTo>
                    <a:pt x="359664" y="1308100"/>
                  </a:lnTo>
                  <a:lnTo>
                    <a:pt x="330708" y="1295400"/>
                  </a:lnTo>
                  <a:lnTo>
                    <a:pt x="332231" y="1295400"/>
                  </a:lnTo>
                  <a:lnTo>
                    <a:pt x="304800" y="1270000"/>
                  </a:lnTo>
                  <a:lnTo>
                    <a:pt x="306324" y="1270000"/>
                  </a:lnTo>
                  <a:lnTo>
                    <a:pt x="278892" y="1244600"/>
                  </a:lnTo>
                  <a:lnTo>
                    <a:pt x="280416" y="1244600"/>
                  </a:lnTo>
                  <a:lnTo>
                    <a:pt x="254508" y="1219200"/>
                  </a:lnTo>
                  <a:lnTo>
                    <a:pt x="256031" y="1219200"/>
                  </a:lnTo>
                  <a:lnTo>
                    <a:pt x="231648" y="1193800"/>
                  </a:lnTo>
                  <a:lnTo>
                    <a:pt x="233172" y="1193800"/>
                  </a:lnTo>
                  <a:lnTo>
                    <a:pt x="210312" y="1168400"/>
                  </a:lnTo>
                  <a:lnTo>
                    <a:pt x="211836" y="1168400"/>
                  </a:lnTo>
                  <a:lnTo>
                    <a:pt x="190500" y="1143000"/>
                  </a:lnTo>
                  <a:lnTo>
                    <a:pt x="192024" y="1143000"/>
                  </a:lnTo>
                  <a:lnTo>
                    <a:pt x="172212" y="1104900"/>
                  </a:lnTo>
                  <a:lnTo>
                    <a:pt x="173736" y="1104900"/>
                  </a:lnTo>
                  <a:lnTo>
                    <a:pt x="155448" y="1079500"/>
                  </a:lnTo>
                  <a:lnTo>
                    <a:pt x="156972" y="1079500"/>
                  </a:lnTo>
                  <a:lnTo>
                    <a:pt x="140208" y="1054100"/>
                  </a:lnTo>
                  <a:lnTo>
                    <a:pt x="141731" y="1054100"/>
                  </a:lnTo>
                  <a:lnTo>
                    <a:pt x="128016" y="1016000"/>
                  </a:lnTo>
                  <a:lnTo>
                    <a:pt x="115824" y="990600"/>
                  </a:lnTo>
                  <a:lnTo>
                    <a:pt x="105156" y="952500"/>
                  </a:lnTo>
                  <a:lnTo>
                    <a:pt x="106680" y="952500"/>
                  </a:lnTo>
                  <a:lnTo>
                    <a:pt x="96012" y="927100"/>
                  </a:lnTo>
                  <a:lnTo>
                    <a:pt x="97536" y="927100"/>
                  </a:lnTo>
                  <a:lnTo>
                    <a:pt x="89916" y="889000"/>
                  </a:lnTo>
                  <a:lnTo>
                    <a:pt x="83820" y="863600"/>
                  </a:lnTo>
                  <a:lnTo>
                    <a:pt x="78740" y="800100"/>
                  </a:lnTo>
                  <a:lnTo>
                    <a:pt x="77724" y="800100"/>
                  </a:lnTo>
                  <a:lnTo>
                    <a:pt x="76200" y="762000"/>
                  </a:lnTo>
                  <a:lnTo>
                    <a:pt x="77724" y="723900"/>
                  </a:lnTo>
                  <a:lnTo>
                    <a:pt x="78232" y="723900"/>
                  </a:lnTo>
                  <a:lnTo>
                    <a:pt x="79248" y="698500"/>
                  </a:lnTo>
                  <a:lnTo>
                    <a:pt x="83820" y="660400"/>
                  </a:lnTo>
                  <a:lnTo>
                    <a:pt x="88392" y="635000"/>
                  </a:lnTo>
                  <a:lnTo>
                    <a:pt x="96012" y="596900"/>
                  </a:lnTo>
                  <a:lnTo>
                    <a:pt x="105156" y="571500"/>
                  </a:lnTo>
                  <a:lnTo>
                    <a:pt x="103632" y="571500"/>
                  </a:lnTo>
                  <a:lnTo>
                    <a:pt x="114300" y="533400"/>
                  </a:lnTo>
                  <a:lnTo>
                    <a:pt x="126492" y="508000"/>
                  </a:lnTo>
                  <a:lnTo>
                    <a:pt x="124968" y="508000"/>
                  </a:lnTo>
                  <a:lnTo>
                    <a:pt x="138684" y="469900"/>
                  </a:lnTo>
                  <a:lnTo>
                    <a:pt x="143764" y="469900"/>
                  </a:lnTo>
                  <a:lnTo>
                    <a:pt x="153924" y="444500"/>
                  </a:lnTo>
                  <a:lnTo>
                    <a:pt x="152400" y="444500"/>
                  </a:lnTo>
                  <a:lnTo>
                    <a:pt x="169164" y="419100"/>
                  </a:lnTo>
                  <a:lnTo>
                    <a:pt x="187452" y="381000"/>
                  </a:lnTo>
                  <a:lnTo>
                    <a:pt x="193040" y="381000"/>
                  </a:lnTo>
                  <a:lnTo>
                    <a:pt x="207264" y="355600"/>
                  </a:lnTo>
                  <a:lnTo>
                    <a:pt x="205740" y="355600"/>
                  </a:lnTo>
                  <a:lnTo>
                    <a:pt x="227076" y="330200"/>
                  </a:lnTo>
                  <a:lnTo>
                    <a:pt x="249936" y="304800"/>
                  </a:lnTo>
                  <a:lnTo>
                    <a:pt x="248412" y="304800"/>
                  </a:lnTo>
                  <a:lnTo>
                    <a:pt x="274320" y="279400"/>
                  </a:lnTo>
                  <a:lnTo>
                    <a:pt x="272796" y="279400"/>
                  </a:lnTo>
                  <a:lnTo>
                    <a:pt x="298704" y="254000"/>
                  </a:lnTo>
                  <a:lnTo>
                    <a:pt x="297180" y="254000"/>
                  </a:lnTo>
                  <a:lnTo>
                    <a:pt x="326136" y="228600"/>
                  </a:lnTo>
                  <a:lnTo>
                    <a:pt x="324612" y="228600"/>
                  </a:lnTo>
                  <a:lnTo>
                    <a:pt x="353568" y="215900"/>
                  </a:lnTo>
                  <a:lnTo>
                    <a:pt x="352044" y="215900"/>
                  </a:lnTo>
                  <a:lnTo>
                    <a:pt x="381000" y="190500"/>
                  </a:lnTo>
                  <a:lnTo>
                    <a:pt x="379476" y="190500"/>
                  </a:lnTo>
                  <a:lnTo>
                    <a:pt x="409956" y="177800"/>
                  </a:lnTo>
                  <a:lnTo>
                    <a:pt x="408431" y="177800"/>
                  </a:lnTo>
                  <a:lnTo>
                    <a:pt x="438912" y="152400"/>
                  </a:lnTo>
                  <a:lnTo>
                    <a:pt x="437388" y="152400"/>
                  </a:lnTo>
                  <a:lnTo>
                    <a:pt x="469392" y="139700"/>
                  </a:lnTo>
                  <a:lnTo>
                    <a:pt x="467868" y="139700"/>
                  </a:lnTo>
                  <a:lnTo>
                    <a:pt x="499872" y="127000"/>
                  </a:lnTo>
                  <a:lnTo>
                    <a:pt x="498348" y="127000"/>
                  </a:lnTo>
                  <a:lnTo>
                    <a:pt x="531876" y="114300"/>
                  </a:lnTo>
                  <a:lnTo>
                    <a:pt x="560832" y="114300"/>
                  </a:lnTo>
                  <a:lnTo>
                    <a:pt x="594360" y="101600"/>
                  </a:lnTo>
                  <a:lnTo>
                    <a:pt x="592836" y="101600"/>
                  </a:lnTo>
                  <a:lnTo>
                    <a:pt x="626364" y="88900"/>
                  </a:lnTo>
                  <a:lnTo>
                    <a:pt x="656844" y="88900"/>
                  </a:lnTo>
                  <a:lnTo>
                    <a:pt x="691896" y="76200"/>
                  </a:lnTo>
                  <a:lnTo>
                    <a:pt x="1074420" y="76200"/>
                  </a:lnTo>
                  <a:lnTo>
                    <a:pt x="1040892" y="63500"/>
                  </a:lnTo>
                  <a:lnTo>
                    <a:pt x="1005840" y="38100"/>
                  </a:lnTo>
                  <a:lnTo>
                    <a:pt x="970788" y="38100"/>
                  </a:lnTo>
                  <a:lnTo>
                    <a:pt x="900684" y="12700"/>
                  </a:lnTo>
                  <a:close/>
                </a:path>
                <a:path w="1582420" h="1511300">
                  <a:moveTo>
                    <a:pt x="1136904" y="1320800"/>
                  </a:moveTo>
                  <a:lnTo>
                    <a:pt x="1106424" y="1346200"/>
                  </a:lnTo>
                  <a:lnTo>
                    <a:pt x="1107948" y="1346200"/>
                  </a:lnTo>
                  <a:lnTo>
                    <a:pt x="1077468" y="1358900"/>
                  </a:lnTo>
                  <a:lnTo>
                    <a:pt x="1078992" y="1358900"/>
                  </a:lnTo>
                  <a:lnTo>
                    <a:pt x="1046988" y="1371600"/>
                  </a:lnTo>
                  <a:lnTo>
                    <a:pt x="1048512" y="1371600"/>
                  </a:lnTo>
                  <a:lnTo>
                    <a:pt x="1016507" y="1397000"/>
                  </a:lnTo>
                  <a:lnTo>
                    <a:pt x="987551" y="1397000"/>
                  </a:lnTo>
                  <a:lnTo>
                    <a:pt x="954024" y="1409700"/>
                  </a:lnTo>
                  <a:lnTo>
                    <a:pt x="955548" y="1409700"/>
                  </a:lnTo>
                  <a:lnTo>
                    <a:pt x="922020" y="1422400"/>
                  </a:lnTo>
                  <a:lnTo>
                    <a:pt x="923544" y="1422400"/>
                  </a:lnTo>
                  <a:lnTo>
                    <a:pt x="890016" y="1435100"/>
                  </a:lnTo>
                  <a:lnTo>
                    <a:pt x="1114044" y="1435100"/>
                  </a:lnTo>
                  <a:lnTo>
                    <a:pt x="1147572" y="1409700"/>
                  </a:lnTo>
                  <a:lnTo>
                    <a:pt x="1179576" y="1397000"/>
                  </a:lnTo>
                  <a:lnTo>
                    <a:pt x="1240536" y="1346200"/>
                  </a:lnTo>
                  <a:lnTo>
                    <a:pt x="1253214" y="1335078"/>
                  </a:lnTo>
                  <a:lnTo>
                    <a:pt x="1239012" y="1333500"/>
                  </a:lnTo>
                  <a:lnTo>
                    <a:pt x="1135380" y="1333500"/>
                  </a:lnTo>
                  <a:lnTo>
                    <a:pt x="1136904" y="1320800"/>
                  </a:lnTo>
                  <a:close/>
                </a:path>
                <a:path w="1582420" h="1511300">
                  <a:moveTo>
                    <a:pt x="1474954" y="1320800"/>
                  </a:moveTo>
                  <a:lnTo>
                    <a:pt x="1269492" y="1320800"/>
                  </a:lnTo>
                  <a:lnTo>
                    <a:pt x="1253214" y="1335078"/>
                  </a:lnTo>
                  <a:lnTo>
                    <a:pt x="1581912" y="1371600"/>
                  </a:lnTo>
                  <a:lnTo>
                    <a:pt x="1570817" y="1346200"/>
                  </a:lnTo>
                  <a:lnTo>
                    <a:pt x="1485900" y="1346200"/>
                  </a:lnTo>
                  <a:lnTo>
                    <a:pt x="1474954" y="1320800"/>
                  </a:lnTo>
                  <a:close/>
                </a:path>
                <a:path w="1582420" h="1511300">
                  <a:moveTo>
                    <a:pt x="1454577" y="1273510"/>
                  </a:moveTo>
                  <a:lnTo>
                    <a:pt x="1485900" y="1346200"/>
                  </a:lnTo>
                  <a:lnTo>
                    <a:pt x="1525524" y="1282700"/>
                  </a:lnTo>
                  <a:lnTo>
                    <a:pt x="1454577" y="1273510"/>
                  </a:lnTo>
                  <a:close/>
                </a:path>
                <a:path w="1582420" h="1511300">
                  <a:moveTo>
                    <a:pt x="1411224" y="952500"/>
                  </a:moveTo>
                  <a:lnTo>
                    <a:pt x="1402080" y="977900"/>
                  </a:lnTo>
                  <a:lnTo>
                    <a:pt x="1403604" y="977900"/>
                  </a:lnTo>
                  <a:lnTo>
                    <a:pt x="1394460" y="1003300"/>
                  </a:lnTo>
                  <a:lnTo>
                    <a:pt x="1383792" y="1028700"/>
                  </a:lnTo>
                  <a:lnTo>
                    <a:pt x="1365504" y="1066800"/>
                  </a:lnTo>
                  <a:lnTo>
                    <a:pt x="1454577" y="1273510"/>
                  </a:lnTo>
                  <a:lnTo>
                    <a:pt x="1525524" y="1282700"/>
                  </a:lnTo>
                  <a:lnTo>
                    <a:pt x="1485900" y="1346200"/>
                  </a:lnTo>
                  <a:lnTo>
                    <a:pt x="1570817" y="1346200"/>
                  </a:lnTo>
                  <a:lnTo>
                    <a:pt x="1459870" y="1092200"/>
                  </a:lnTo>
                  <a:lnTo>
                    <a:pt x="1443228" y="1092200"/>
                  </a:lnTo>
                  <a:lnTo>
                    <a:pt x="1443228" y="1054100"/>
                  </a:lnTo>
                  <a:lnTo>
                    <a:pt x="1456029" y="1054100"/>
                  </a:lnTo>
                  <a:lnTo>
                    <a:pt x="1464564" y="1028700"/>
                  </a:lnTo>
                  <a:lnTo>
                    <a:pt x="1475232" y="1003300"/>
                  </a:lnTo>
                  <a:lnTo>
                    <a:pt x="1484376" y="977900"/>
                  </a:lnTo>
                  <a:lnTo>
                    <a:pt x="1488185" y="965200"/>
                  </a:lnTo>
                  <a:lnTo>
                    <a:pt x="1411224" y="965200"/>
                  </a:lnTo>
                  <a:lnTo>
                    <a:pt x="1411224" y="952500"/>
                  </a:lnTo>
                  <a:close/>
                </a:path>
                <a:path w="1582420" h="1511300">
                  <a:moveTo>
                    <a:pt x="1269492" y="1320800"/>
                  </a:moveTo>
                  <a:lnTo>
                    <a:pt x="1239012" y="1333500"/>
                  </a:lnTo>
                  <a:lnTo>
                    <a:pt x="1253214" y="1335078"/>
                  </a:lnTo>
                  <a:lnTo>
                    <a:pt x="1269492" y="1320800"/>
                  </a:lnTo>
                  <a:close/>
                </a:path>
                <a:path w="1582420" h="1511300">
                  <a:moveTo>
                    <a:pt x="1231392" y="1244600"/>
                  </a:moveTo>
                  <a:lnTo>
                    <a:pt x="1191768" y="1282700"/>
                  </a:lnTo>
                  <a:lnTo>
                    <a:pt x="1193292" y="1282700"/>
                  </a:lnTo>
                  <a:lnTo>
                    <a:pt x="1164336" y="1308100"/>
                  </a:lnTo>
                  <a:lnTo>
                    <a:pt x="1165860" y="1308100"/>
                  </a:lnTo>
                  <a:lnTo>
                    <a:pt x="1135380" y="1333500"/>
                  </a:lnTo>
                  <a:lnTo>
                    <a:pt x="1239012" y="1333500"/>
                  </a:lnTo>
                  <a:lnTo>
                    <a:pt x="1269492" y="1320800"/>
                  </a:lnTo>
                  <a:lnTo>
                    <a:pt x="1474954" y="1320800"/>
                  </a:lnTo>
                  <a:lnTo>
                    <a:pt x="1454577" y="1273510"/>
                  </a:lnTo>
                  <a:lnTo>
                    <a:pt x="1231392" y="1244600"/>
                  </a:lnTo>
                  <a:close/>
                </a:path>
                <a:path w="1582420" h="1511300">
                  <a:moveTo>
                    <a:pt x="1443228" y="1054100"/>
                  </a:moveTo>
                  <a:lnTo>
                    <a:pt x="1443228" y="1092200"/>
                  </a:lnTo>
                  <a:lnTo>
                    <a:pt x="1450463" y="1070665"/>
                  </a:lnTo>
                  <a:lnTo>
                    <a:pt x="1443228" y="1054100"/>
                  </a:lnTo>
                  <a:close/>
                </a:path>
                <a:path w="1582420" h="1511300">
                  <a:moveTo>
                    <a:pt x="1450463" y="1070665"/>
                  </a:moveTo>
                  <a:lnTo>
                    <a:pt x="1443228" y="1092200"/>
                  </a:lnTo>
                  <a:lnTo>
                    <a:pt x="1459870" y="1092200"/>
                  </a:lnTo>
                  <a:lnTo>
                    <a:pt x="1450463" y="1070665"/>
                  </a:lnTo>
                  <a:close/>
                </a:path>
                <a:path w="1582420" h="1511300">
                  <a:moveTo>
                    <a:pt x="1456029" y="1054100"/>
                  </a:moveTo>
                  <a:lnTo>
                    <a:pt x="1443228" y="1054100"/>
                  </a:lnTo>
                  <a:lnTo>
                    <a:pt x="1450463" y="1070665"/>
                  </a:lnTo>
                  <a:lnTo>
                    <a:pt x="1456029" y="1054100"/>
                  </a:lnTo>
                  <a:close/>
                </a:path>
                <a:path w="1582420" h="1511300">
                  <a:moveTo>
                    <a:pt x="1423416" y="901700"/>
                  </a:moveTo>
                  <a:lnTo>
                    <a:pt x="1411224" y="965200"/>
                  </a:lnTo>
                  <a:lnTo>
                    <a:pt x="1488185" y="965200"/>
                  </a:lnTo>
                  <a:lnTo>
                    <a:pt x="1491995" y="952500"/>
                  </a:lnTo>
                  <a:lnTo>
                    <a:pt x="1501139" y="914400"/>
                  </a:lnTo>
                  <a:lnTo>
                    <a:pt x="1423416" y="914400"/>
                  </a:lnTo>
                  <a:lnTo>
                    <a:pt x="1423416" y="901700"/>
                  </a:lnTo>
                  <a:close/>
                </a:path>
                <a:path w="1582420" h="1511300">
                  <a:moveTo>
                    <a:pt x="1232916" y="165100"/>
                  </a:moveTo>
                  <a:lnTo>
                    <a:pt x="1100328" y="165100"/>
                  </a:lnTo>
                  <a:lnTo>
                    <a:pt x="1130808" y="190500"/>
                  </a:lnTo>
                  <a:lnTo>
                    <a:pt x="1129284" y="190500"/>
                  </a:lnTo>
                  <a:lnTo>
                    <a:pt x="1159764" y="203200"/>
                  </a:lnTo>
                  <a:lnTo>
                    <a:pt x="1158240" y="203200"/>
                  </a:lnTo>
                  <a:lnTo>
                    <a:pt x="1185672" y="228600"/>
                  </a:lnTo>
                  <a:lnTo>
                    <a:pt x="1184148" y="228600"/>
                  </a:lnTo>
                  <a:lnTo>
                    <a:pt x="1213104" y="254000"/>
                  </a:lnTo>
                  <a:lnTo>
                    <a:pt x="1211580" y="254000"/>
                  </a:lnTo>
                  <a:lnTo>
                    <a:pt x="1237488" y="279400"/>
                  </a:lnTo>
                  <a:lnTo>
                    <a:pt x="1235964" y="279400"/>
                  </a:lnTo>
                  <a:lnTo>
                    <a:pt x="1261872" y="304800"/>
                  </a:lnTo>
                  <a:lnTo>
                    <a:pt x="1260348" y="304800"/>
                  </a:lnTo>
                  <a:lnTo>
                    <a:pt x="1278636" y="317500"/>
                  </a:lnTo>
                  <a:lnTo>
                    <a:pt x="1295400" y="342900"/>
                  </a:lnTo>
                  <a:lnTo>
                    <a:pt x="1293876" y="342900"/>
                  </a:lnTo>
                  <a:lnTo>
                    <a:pt x="1310640" y="355600"/>
                  </a:lnTo>
                  <a:lnTo>
                    <a:pt x="1325880" y="381000"/>
                  </a:lnTo>
                  <a:lnTo>
                    <a:pt x="1324356" y="381000"/>
                  </a:lnTo>
                  <a:lnTo>
                    <a:pt x="1339595" y="406400"/>
                  </a:lnTo>
                  <a:lnTo>
                    <a:pt x="1338072" y="406400"/>
                  </a:lnTo>
                  <a:lnTo>
                    <a:pt x="1351788" y="419100"/>
                  </a:lnTo>
                  <a:lnTo>
                    <a:pt x="1363980" y="444500"/>
                  </a:lnTo>
                  <a:lnTo>
                    <a:pt x="1385316" y="495300"/>
                  </a:lnTo>
                  <a:lnTo>
                    <a:pt x="1394460" y="520700"/>
                  </a:lnTo>
                  <a:lnTo>
                    <a:pt x="1403604" y="533400"/>
                  </a:lnTo>
                  <a:lnTo>
                    <a:pt x="1423416" y="609600"/>
                  </a:lnTo>
                  <a:lnTo>
                    <a:pt x="1432560" y="660400"/>
                  </a:lnTo>
                  <a:lnTo>
                    <a:pt x="1438656" y="711200"/>
                  </a:lnTo>
                  <a:lnTo>
                    <a:pt x="1440180" y="736600"/>
                  </a:lnTo>
                  <a:lnTo>
                    <a:pt x="1440180" y="787400"/>
                  </a:lnTo>
                  <a:lnTo>
                    <a:pt x="1438656" y="812800"/>
                  </a:lnTo>
                  <a:lnTo>
                    <a:pt x="1432560" y="863600"/>
                  </a:lnTo>
                  <a:lnTo>
                    <a:pt x="1427988" y="889000"/>
                  </a:lnTo>
                  <a:lnTo>
                    <a:pt x="1429512" y="889000"/>
                  </a:lnTo>
                  <a:lnTo>
                    <a:pt x="1423416" y="914400"/>
                  </a:lnTo>
                  <a:lnTo>
                    <a:pt x="1501139" y="914400"/>
                  </a:lnTo>
                  <a:lnTo>
                    <a:pt x="1504188" y="901700"/>
                  </a:lnTo>
                  <a:lnTo>
                    <a:pt x="1514856" y="812800"/>
                  </a:lnTo>
                  <a:lnTo>
                    <a:pt x="1516380" y="787400"/>
                  </a:lnTo>
                  <a:lnTo>
                    <a:pt x="1516380" y="736600"/>
                  </a:lnTo>
                  <a:lnTo>
                    <a:pt x="1514856" y="698500"/>
                  </a:lnTo>
                  <a:lnTo>
                    <a:pt x="1508760" y="647700"/>
                  </a:lnTo>
                  <a:lnTo>
                    <a:pt x="1491995" y="571500"/>
                  </a:lnTo>
                  <a:lnTo>
                    <a:pt x="1466088" y="495300"/>
                  </a:lnTo>
                  <a:lnTo>
                    <a:pt x="1455420" y="457200"/>
                  </a:lnTo>
                  <a:lnTo>
                    <a:pt x="1431036" y="406400"/>
                  </a:lnTo>
                  <a:lnTo>
                    <a:pt x="1403604" y="368300"/>
                  </a:lnTo>
                  <a:lnTo>
                    <a:pt x="1388364" y="342900"/>
                  </a:lnTo>
                  <a:lnTo>
                    <a:pt x="1354836" y="292100"/>
                  </a:lnTo>
                  <a:lnTo>
                    <a:pt x="1336548" y="266700"/>
                  </a:lnTo>
                  <a:lnTo>
                    <a:pt x="1318260" y="254000"/>
                  </a:lnTo>
                  <a:lnTo>
                    <a:pt x="1290828" y="215900"/>
                  </a:lnTo>
                  <a:lnTo>
                    <a:pt x="1232916" y="165100"/>
                  </a:lnTo>
                  <a:close/>
                </a:path>
                <a:path w="1582420" h="1511300">
                  <a:moveTo>
                    <a:pt x="77724" y="787400"/>
                  </a:moveTo>
                  <a:lnTo>
                    <a:pt x="77724" y="800100"/>
                  </a:lnTo>
                  <a:lnTo>
                    <a:pt x="78740" y="800100"/>
                  </a:lnTo>
                  <a:lnTo>
                    <a:pt x="77724" y="787400"/>
                  </a:lnTo>
                  <a:close/>
                </a:path>
                <a:path w="1582420" h="1511300">
                  <a:moveTo>
                    <a:pt x="78232" y="723900"/>
                  </a:moveTo>
                  <a:lnTo>
                    <a:pt x="77724" y="723900"/>
                  </a:lnTo>
                  <a:lnTo>
                    <a:pt x="77724" y="736600"/>
                  </a:lnTo>
                  <a:lnTo>
                    <a:pt x="78232" y="723900"/>
                  </a:lnTo>
                  <a:close/>
                </a:path>
                <a:path w="1582420" h="1511300">
                  <a:moveTo>
                    <a:pt x="143764" y="469900"/>
                  </a:moveTo>
                  <a:lnTo>
                    <a:pt x="138684" y="469900"/>
                  </a:lnTo>
                  <a:lnTo>
                    <a:pt x="138684" y="482600"/>
                  </a:lnTo>
                  <a:lnTo>
                    <a:pt x="143764" y="469900"/>
                  </a:lnTo>
                  <a:close/>
                </a:path>
                <a:path w="1582420" h="1511300">
                  <a:moveTo>
                    <a:pt x="193040" y="381000"/>
                  </a:moveTo>
                  <a:lnTo>
                    <a:pt x="187452" y="381000"/>
                  </a:lnTo>
                  <a:lnTo>
                    <a:pt x="185928" y="393700"/>
                  </a:lnTo>
                  <a:lnTo>
                    <a:pt x="193040" y="381000"/>
                  </a:lnTo>
                  <a:close/>
                </a:path>
                <a:path w="1582420" h="1511300">
                  <a:moveTo>
                    <a:pt x="1074420" y="76200"/>
                  </a:moveTo>
                  <a:lnTo>
                    <a:pt x="819912" y="76200"/>
                  </a:lnTo>
                  <a:lnTo>
                    <a:pt x="854964" y="88900"/>
                  </a:lnTo>
                  <a:lnTo>
                    <a:pt x="885444" y="88900"/>
                  </a:lnTo>
                  <a:lnTo>
                    <a:pt x="918972" y="101600"/>
                  </a:lnTo>
                  <a:lnTo>
                    <a:pt x="949452" y="101600"/>
                  </a:lnTo>
                  <a:lnTo>
                    <a:pt x="982980" y="114300"/>
                  </a:lnTo>
                  <a:lnTo>
                    <a:pt x="979932" y="114300"/>
                  </a:lnTo>
                  <a:lnTo>
                    <a:pt x="1013460" y="127000"/>
                  </a:lnTo>
                  <a:lnTo>
                    <a:pt x="1011936" y="127000"/>
                  </a:lnTo>
                  <a:lnTo>
                    <a:pt x="1043940" y="139700"/>
                  </a:lnTo>
                  <a:lnTo>
                    <a:pt x="1042416" y="139700"/>
                  </a:lnTo>
                  <a:lnTo>
                    <a:pt x="1072895" y="152400"/>
                  </a:lnTo>
                  <a:lnTo>
                    <a:pt x="1071372" y="152400"/>
                  </a:lnTo>
                  <a:lnTo>
                    <a:pt x="1103376" y="177800"/>
                  </a:lnTo>
                  <a:lnTo>
                    <a:pt x="1100328" y="165100"/>
                  </a:lnTo>
                  <a:lnTo>
                    <a:pt x="1232916" y="165100"/>
                  </a:lnTo>
                  <a:lnTo>
                    <a:pt x="1202436" y="152400"/>
                  </a:lnTo>
                  <a:lnTo>
                    <a:pt x="1171956" y="127000"/>
                  </a:lnTo>
                  <a:lnTo>
                    <a:pt x="1139952" y="101600"/>
                  </a:lnTo>
                  <a:lnTo>
                    <a:pt x="1107948" y="88900"/>
                  </a:lnTo>
                  <a:lnTo>
                    <a:pt x="1074420" y="76200"/>
                  </a:lnTo>
                  <a:close/>
                </a:path>
                <a:path w="1582420" h="1511300">
                  <a:moveTo>
                    <a:pt x="829056" y="0"/>
                  </a:moveTo>
                  <a:lnTo>
                    <a:pt x="682752" y="0"/>
                  </a:lnTo>
                  <a:lnTo>
                    <a:pt x="647700" y="12700"/>
                  </a:lnTo>
                  <a:lnTo>
                    <a:pt x="864108" y="1270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7071359"/>
              <a:ext cx="1963420" cy="245745"/>
            </a:xfrm>
            <a:custGeom>
              <a:avLst/>
              <a:gdLst/>
              <a:ahLst/>
              <a:cxnLst/>
              <a:rect l="l" t="t" r="r" b="b"/>
              <a:pathLst>
                <a:path w="1963420" h="245745">
                  <a:moveTo>
                    <a:pt x="196291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962912" y="245364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7069835"/>
              <a:ext cx="1961514" cy="243840"/>
            </a:xfrm>
            <a:custGeom>
              <a:avLst/>
              <a:gdLst/>
              <a:ahLst/>
              <a:cxnLst/>
              <a:rect l="l" t="t" r="r" b="b"/>
              <a:pathLst>
                <a:path w="1961515" h="243840">
                  <a:moveTo>
                    <a:pt x="19613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961388" y="24383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19" y="726947"/>
              <a:ext cx="1883664" cy="165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14638" y="526478"/>
            <a:ext cx="590042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dirty="0">
                <a:solidFill>
                  <a:srgbClr val="FF3399"/>
                </a:solidFill>
                <a:latin typeface="Arial"/>
                <a:cs typeface="Arial"/>
              </a:rPr>
              <a:t>Reference(s)</a:t>
            </a:r>
            <a:endParaRPr sz="8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359" y="2454389"/>
            <a:ext cx="650875" cy="36283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#how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write?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8072" y="2168613"/>
            <a:ext cx="6544309" cy="39535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list alphabetically </a:t>
            </a:r>
            <a:r>
              <a:rPr sz="3200" spc="-5" dirty="0">
                <a:latin typeface="Arial"/>
                <a:cs typeface="Arial"/>
              </a:rPr>
              <a:t>all the  </a:t>
            </a:r>
            <a:r>
              <a:rPr sz="3200" b="1" spc="-5" dirty="0">
                <a:latin typeface="Arial"/>
                <a:cs typeface="Arial"/>
              </a:rPr>
              <a:t>reference materials that have  been cited </a:t>
            </a:r>
            <a:r>
              <a:rPr sz="3200" spc="-5" dirty="0">
                <a:latin typeface="Arial"/>
                <a:cs typeface="Arial"/>
              </a:rPr>
              <a:t>in the text of the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report.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b="1" spc="-5" dirty="0">
                <a:solidFill>
                  <a:srgbClr val="702FA0"/>
                </a:solidFill>
                <a:latin typeface="Arial"/>
                <a:cs typeface="Arial"/>
              </a:rPr>
              <a:t>Referencing your</a:t>
            </a:r>
            <a:r>
              <a:rPr sz="3200" b="1" spc="-45" dirty="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02FA0"/>
                </a:solidFill>
                <a:latin typeface="Arial"/>
                <a:cs typeface="Arial"/>
              </a:rPr>
              <a:t>paper</a:t>
            </a:r>
            <a:endParaRPr sz="3200">
              <a:latin typeface="Arial"/>
              <a:cs typeface="Arial"/>
            </a:endParaRPr>
          </a:p>
          <a:p>
            <a:pPr marL="241300" marR="255904" indent="-228600">
              <a:lnSpc>
                <a:spcPts val="3460"/>
              </a:lnSpc>
              <a:spcBef>
                <a:spcPts val="9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25" dirty="0">
                <a:latin typeface="Carlito"/>
                <a:cs typeface="Carlito"/>
              </a:rPr>
              <a:t>References </a:t>
            </a:r>
            <a:r>
              <a:rPr sz="3200" spc="-5" dirty="0">
                <a:latin typeface="Carlito"/>
                <a:cs typeface="Carlito"/>
              </a:rPr>
              <a:t>need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contain </a:t>
            </a:r>
            <a:r>
              <a:rPr sz="3200" spc="-5" dirty="0">
                <a:latin typeface="Carlito"/>
                <a:cs typeface="Carlito"/>
              </a:rPr>
              <a:t>all </a:t>
            </a:r>
            <a:r>
              <a:rPr sz="3200" spc="-15" dirty="0">
                <a:latin typeface="Carlito"/>
                <a:cs typeface="Carlito"/>
              </a:rPr>
              <a:t>works  cited </a:t>
            </a:r>
            <a:r>
              <a:rPr sz="3200" spc="-5" dirty="0">
                <a:latin typeface="Carlito"/>
                <a:cs typeface="Carlito"/>
              </a:rPr>
              <a:t>in the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text.</a:t>
            </a:r>
            <a:endParaRPr sz="3200">
              <a:latin typeface="Carlito"/>
              <a:cs typeface="Carlito"/>
            </a:endParaRPr>
          </a:p>
          <a:p>
            <a:pPr marL="241300" marR="122555" indent="-228600">
              <a:lnSpc>
                <a:spcPts val="346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25" dirty="0">
                <a:latin typeface="Carlito"/>
                <a:cs typeface="Carlito"/>
              </a:rPr>
              <a:t>References </a:t>
            </a:r>
            <a:r>
              <a:rPr sz="3200" spc="-5" dirty="0">
                <a:latin typeface="Carlito"/>
                <a:cs typeface="Carlito"/>
              </a:rPr>
              <a:t>should </a:t>
            </a:r>
            <a:r>
              <a:rPr sz="3200" spc="-15" dirty="0">
                <a:latin typeface="Carlito"/>
                <a:cs typeface="Carlito"/>
              </a:rPr>
              <a:t>consistently </a:t>
            </a:r>
            <a:r>
              <a:rPr sz="3200" spc="-20" dirty="0">
                <a:latin typeface="Carlito"/>
                <a:cs typeface="Carlito"/>
              </a:rPr>
              <a:t>follow  </a:t>
            </a:r>
            <a:r>
              <a:rPr sz="3200" spc="-5" dirty="0">
                <a:latin typeface="Carlito"/>
                <a:cs typeface="Carlito"/>
              </a:rPr>
              <a:t>one </a:t>
            </a:r>
            <a:r>
              <a:rPr sz="3200" spc="-15" dirty="0">
                <a:latin typeface="Carlito"/>
                <a:cs typeface="Carlito"/>
              </a:rPr>
              <a:t>recognizable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system.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1953895" cy="6611620"/>
            </a:xfrm>
            <a:custGeom>
              <a:avLst/>
              <a:gdLst/>
              <a:ahLst/>
              <a:cxnLst/>
              <a:rect l="l" t="t" r="r" b="b"/>
              <a:pathLst>
                <a:path w="1953895" h="6611620">
                  <a:moveTo>
                    <a:pt x="1953768" y="0"/>
                  </a:moveTo>
                  <a:lnTo>
                    <a:pt x="0" y="0"/>
                  </a:lnTo>
                  <a:lnTo>
                    <a:pt x="0" y="6611111"/>
                  </a:lnTo>
                  <a:lnTo>
                    <a:pt x="1953768" y="6611111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1961514" cy="6619240"/>
            </a:xfrm>
            <a:custGeom>
              <a:avLst/>
              <a:gdLst/>
              <a:ahLst/>
              <a:cxnLst/>
              <a:rect l="l" t="t" r="r" b="b"/>
              <a:pathLst>
                <a:path w="1961514" h="6619240">
                  <a:moveTo>
                    <a:pt x="0" y="6606540"/>
                  </a:moveTo>
                  <a:lnTo>
                    <a:pt x="0" y="6618732"/>
                  </a:lnTo>
                  <a:lnTo>
                    <a:pt x="1961388" y="6618732"/>
                  </a:lnTo>
                  <a:lnTo>
                    <a:pt x="1961388" y="6612635"/>
                  </a:lnTo>
                  <a:lnTo>
                    <a:pt x="7620" y="6612635"/>
                  </a:lnTo>
                  <a:lnTo>
                    <a:pt x="0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7620"/>
                  </a:lnTo>
                  <a:lnTo>
                    <a:pt x="0" y="6606540"/>
                  </a:lnTo>
                  <a:lnTo>
                    <a:pt x="7620" y="6612635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6606540"/>
                  </a:moveTo>
                  <a:lnTo>
                    <a:pt x="7620" y="6606540"/>
                  </a:lnTo>
                  <a:lnTo>
                    <a:pt x="7620" y="6612635"/>
                  </a:lnTo>
                  <a:lnTo>
                    <a:pt x="1949196" y="6612635"/>
                  </a:lnTo>
                  <a:lnTo>
                    <a:pt x="1949196" y="660654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1949196" y="6612635"/>
                  </a:lnTo>
                  <a:lnTo>
                    <a:pt x="1955291" y="6606540"/>
                  </a:lnTo>
                  <a:lnTo>
                    <a:pt x="1961388" y="6606540"/>
                  </a:lnTo>
                  <a:lnTo>
                    <a:pt x="1961388" y="7620"/>
                  </a:lnTo>
                  <a:lnTo>
                    <a:pt x="1955292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6606540"/>
                  </a:moveTo>
                  <a:lnTo>
                    <a:pt x="1955291" y="6606540"/>
                  </a:lnTo>
                  <a:lnTo>
                    <a:pt x="1949196" y="6612635"/>
                  </a:lnTo>
                  <a:lnTo>
                    <a:pt x="1961388" y="6612635"/>
                  </a:lnTo>
                  <a:lnTo>
                    <a:pt x="1961388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1949196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0"/>
                  </a:moveTo>
                  <a:lnTo>
                    <a:pt x="1949196" y="0"/>
                  </a:lnTo>
                  <a:lnTo>
                    <a:pt x="1955292" y="7620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539" y="749946"/>
              <a:ext cx="1482725" cy="1439545"/>
            </a:xfrm>
            <a:custGeom>
              <a:avLst/>
              <a:gdLst/>
              <a:ahLst/>
              <a:cxnLst/>
              <a:rect l="l" t="t" r="r" b="b"/>
              <a:pathLst>
                <a:path w="1482725" h="1439545">
                  <a:moveTo>
                    <a:pt x="729692" y="0"/>
                  </a:moveTo>
                  <a:lnTo>
                    <a:pt x="685482" y="774"/>
                  </a:lnTo>
                  <a:lnTo>
                    <a:pt x="641357" y="4250"/>
                  </a:lnTo>
                  <a:lnTo>
                    <a:pt x="597452" y="10432"/>
                  </a:lnTo>
                  <a:lnTo>
                    <a:pt x="553901" y="19327"/>
                  </a:lnTo>
                  <a:lnTo>
                    <a:pt x="510838" y="30940"/>
                  </a:lnTo>
                  <a:lnTo>
                    <a:pt x="468399" y="45278"/>
                  </a:lnTo>
                  <a:lnTo>
                    <a:pt x="426717" y="62345"/>
                  </a:lnTo>
                  <a:lnTo>
                    <a:pt x="385928" y="82148"/>
                  </a:lnTo>
                  <a:lnTo>
                    <a:pt x="346166" y="104693"/>
                  </a:lnTo>
                  <a:lnTo>
                    <a:pt x="307566" y="129986"/>
                  </a:lnTo>
                  <a:lnTo>
                    <a:pt x="270262" y="158032"/>
                  </a:lnTo>
                  <a:lnTo>
                    <a:pt x="234388" y="188837"/>
                  </a:lnTo>
                  <a:lnTo>
                    <a:pt x="200410" y="221894"/>
                  </a:lnTo>
                  <a:lnTo>
                    <a:pt x="169071" y="256603"/>
                  </a:lnTo>
                  <a:lnTo>
                    <a:pt x="140375" y="292832"/>
                  </a:lnTo>
                  <a:lnTo>
                    <a:pt x="114329" y="330447"/>
                  </a:lnTo>
                  <a:lnTo>
                    <a:pt x="90937" y="369315"/>
                  </a:lnTo>
                  <a:lnTo>
                    <a:pt x="70206" y="409304"/>
                  </a:lnTo>
                  <a:lnTo>
                    <a:pt x="52139" y="450281"/>
                  </a:lnTo>
                  <a:lnTo>
                    <a:pt x="36742" y="492113"/>
                  </a:lnTo>
                  <a:lnTo>
                    <a:pt x="24021" y="534667"/>
                  </a:lnTo>
                  <a:lnTo>
                    <a:pt x="13981" y="577811"/>
                  </a:lnTo>
                  <a:lnTo>
                    <a:pt x="6628" y="621410"/>
                  </a:lnTo>
                  <a:lnTo>
                    <a:pt x="1965" y="665334"/>
                  </a:lnTo>
                  <a:lnTo>
                    <a:pt x="0" y="709448"/>
                  </a:lnTo>
                  <a:lnTo>
                    <a:pt x="736" y="753620"/>
                  </a:lnTo>
                  <a:lnTo>
                    <a:pt x="4179" y="797718"/>
                  </a:lnTo>
                  <a:lnTo>
                    <a:pt x="10335" y="841607"/>
                  </a:lnTo>
                  <a:lnTo>
                    <a:pt x="19209" y="885156"/>
                  </a:lnTo>
                  <a:lnTo>
                    <a:pt x="30805" y="928232"/>
                  </a:lnTo>
                  <a:lnTo>
                    <a:pt x="45130" y="970701"/>
                  </a:lnTo>
                  <a:lnTo>
                    <a:pt x="62189" y="1012431"/>
                  </a:lnTo>
                  <a:lnTo>
                    <a:pt x="81986" y="1053289"/>
                  </a:lnTo>
                  <a:lnTo>
                    <a:pt x="104527" y="1093142"/>
                  </a:lnTo>
                  <a:lnTo>
                    <a:pt x="129818" y="1131858"/>
                  </a:lnTo>
                  <a:lnTo>
                    <a:pt x="157863" y="1169303"/>
                  </a:lnTo>
                  <a:lnTo>
                    <a:pt x="188668" y="1205345"/>
                  </a:lnTo>
                  <a:lnTo>
                    <a:pt x="221733" y="1239155"/>
                  </a:lnTo>
                  <a:lnTo>
                    <a:pt x="256462" y="1270353"/>
                  </a:lnTo>
                  <a:lnTo>
                    <a:pt x="292721" y="1298933"/>
                  </a:lnTo>
                  <a:lnTo>
                    <a:pt x="330377" y="1324888"/>
                  </a:lnTo>
                  <a:lnTo>
                    <a:pt x="369293" y="1348211"/>
                  </a:lnTo>
                  <a:lnTo>
                    <a:pt x="409336" y="1368894"/>
                  </a:lnTo>
                  <a:lnTo>
                    <a:pt x="450371" y="1386931"/>
                  </a:lnTo>
                  <a:lnTo>
                    <a:pt x="492263" y="1402315"/>
                  </a:lnTo>
                  <a:lnTo>
                    <a:pt x="534878" y="1415038"/>
                  </a:lnTo>
                  <a:lnTo>
                    <a:pt x="578081" y="1425094"/>
                  </a:lnTo>
                  <a:lnTo>
                    <a:pt x="621738" y="1432475"/>
                  </a:lnTo>
                  <a:lnTo>
                    <a:pt x="665713" y="1437175"/>
                  </a:lnTo>
                  <a:lnTo>
                    <a:pt x="709873" y="1439186"/>
                  </a:lnTo>
                  <a:lnTo>
                    <a:pt x="754083" y="1438502"/>
                  </a:lnTo>
                  <a:lnTo>
                    <a:pt x="798207" y="1435115"/>
                  </a:lnTo>
                  <a:lnTo>
                    <a:pt x="842113" y="1429019"/>
                  </a:lnTo>
                  <a:lnTo>
                    <a:pt x="885664" y="1420206"/>
                  </a:lnTo>
                  <a:lnTo>
                    <a:pt x="928727" y="1408670"/>
                  </a:lnTo>
                  <a:lnTo>
                    <a:pt x="971166" y="1394403"/>
                  </a:lnTo>
                  <a:lnTo>
                    <a:pt x="1012848" y="1377399"/>
                  </a:lnTo>
                  <a:lnTo>
                    <a:pt x="1053637" y="1357649"/>
                  </a:lnTo>
                  <a:lnTo>
                    <a:pt x="1093399" y="1335148"/>
                  </a:lnTo>
                  <a:lnTo>
                    <a:pt x="1131999" y="1309889"/>
                  </a:lnTo>
                  <a:lnTo>
                    <a:pt x="1169303" y="1281863"/>
                  </a:lnTo>
                  <a:lnTo>
                    <a:pt x="1205176" y="1251065"/>
                  </a:lnTo>
                  <a:lnTo>
                    <a:pt x="1482544" y="1284593"/>
                  </a:lnTo>
                  <a:lnTo>
                    <a:pt x="1369768" y="1030085"/>
                  </a:lnTo>
                  <a:lnTo>
                    <a:pt x="1389246" y="985449"/>
                  </a:lnTo>
                  <a:lnTo>
                    <a:pt x="1405529" y="940035"/>
                  </a:lnTo>
                  <a:lnTo>
                    <a:pt x="1418642" y="893997"/>
                  </a:lnTo>
                  <a:lnTo>
                    <a:pt x="1428609" y="847489"/>
                  </a:lnTo>
                  <a:lnTo>
                    <a:pt x="1435452" y="800664"/>
                  </a:lnTo>
                  <a:lnTo>
                    <a:pt x="1439195" y="753677"/>
                  </a:lnTo>
                  <a:lnTo>
                    <a:pt x="1439862" y="706679"/>
                  </a:lnTo>
                  <a:lnTo>
                    <a:pt x="1437477" y="659826"/>
                  </a:lnTo>
                  <a:lnTo>
                    <a:pt x="1432062" y="613271"/>
                  </a:lnTo>
                  <a:lnTo>
                    <a:pt x="1423642" y="567167"/>
                  </a:lnTo>
                  <a:lnTo>
                    <a:pt x="1412239" y="521669"/>
                  </a:lnTo>
                  <a:lnTo>
                    <a:pt x="1397878" y="476929"/>
                  </a:lnTo>
                  <a:lnTo>
                    <a:pt x="1380581" y="433102"/>
                  </a:lnTo>
                  <a:lnTo>
                    <a:pt x="1360374" y="390342"/>
                  </a:lnTo>
                  <a:lnTo>
                    <a:pt x="1337278" y="348801"/>
                  </a:lnTo>
                  <a:lnTo>
                    <a:pt x="1311317" y="308633"/>
                  </a:lnTo>
                  <a:lnTo>
                    <a:pt x="1282516" y="269993"/>
                  </a:lnTo>
                  <a:lnTo>
                    <a:pt x="1250896" y="233033"/>
                  </a:lnTo>
                  <a:lnTo>
                    <a:pt x="1217832" y="199230"/>
                  </a:lnTo>
                  <a:lnTo>
                    <a:pt x="1183103" y="168053"/>
                  </a:lnTo>
                  <a:lnTo>
                    <a:pt x="1146844" y="139505"/>
                  </a:lnTo>
                  <a:lnTo>
                    <a:pt x="1109188" y="113594"/>
                  </a:lnTo>
                  <a:lnTo>
                    <a:pt x="1070272" y="90326"/>
                  </a:lnTo>
                  <a:lnTo>
                    <a:pt x="1030229" y="69705"/>
                  </a:lnTo>
                  <a:lnTo>
                    <a:pt x="989194" y="51738"/>
                  </a:lnTo>
                  <a:lnTo>
                    <a:pt x="947302" y="36432"/>
                  </a:lnTo>
                  <a:lnTo>
                    <a:pt x="904687" y="23790"/>
                  </a:lnTo>
                  <a:lnTo>
                    <a:pt x="861484" y="13821"/>
                  </a:lnTo>
                  <a:lnTo>
                    <a:pt x="817827" y="6529"/>
                  </a:lnTo>
                  <a:lnTo>
                    <a:pt x="773852" y="1919"/>
                  </a:lnTo>
                  <a:lnTo>
                    <a:pt x="72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131" y="715263"/>
              <a:ext cx="1582420" cy="1511300"/>
            </a:xfrm>
            <a:custGeom>
              <a:avLst/>
              <a:gdLst/>
              <a:ahLst/>
              <a:cxnLst/>
              <a:rect l="l" t="t" r="r" b="b"/>
              <a:pathLst>
                <a:path w="1582420" h="1511300">
                  <a:moveTo>
                    <a:pt x="900684" y="12700"/>
                  </a:moveTo>
                  <a:lnTo>
                    <a:pt x="611124" y="12700"/>
                  </a:lnTo>
                  <a:lnTo>
                    <a:pt x="574548" y="25400"/>
                  </a:lnTo>
                  <a:lnTo>
                    <a:pt x="504444" y="50800"/>
                  </a:lnTo>
                  <a:lnTo>
                    <a:pt x="470916" y="63500"/>
                  </a:lnTo>
                  <a:lnTo>
                    <a:pt x="435864" y="76200"/>
                  </a:lnTo>
                  <a:lnTo>
                    <a:pt x="402336" y="88900"/>
                  </a:lnTo>
                  <a:lnTo>
                    <a:pt x="370331" y="114300"/>
                  </a:lnTo>
                  <a:lnTo>
                    <a:pt x="338328" y="127000"/>
                  </a:lnTo>
                  <a:lnTo>
                    <a:pt x="306324" y="152400"/>
                  </a:lnTo>
                  <a:lnTo>
                    <a:pt x="275844" y="177800"/>
                  </a:lnTo>
                  <a:lnTo>
                    <a:pt x="246887" y="203200"/>
                  </a:lnTo>
                  <a:lnTo>
                    <a:pt x="192024" y="254000"/>
                  </a:lnTo>
                  <a:lnTo>
                    <a:pt x="167640" y="292100"/>
                  </a:lnTo>
                  <a:lnTo>
                    <a:pt x="144780" y="317500"/>
                  </a:lnTo>
                  <a:lnTo>
                    <a:pt x="123444" y="342900"/>
                  </a:lnTo>
                  <a:lnTo>
                    <a:pt x="103632" y="381000"/>
                  </a:lnTo>
                  <a:lnTo>
                    <a:pt x="85344" y="406400"/>
                  </a:lnTo>
                  <a:lnTo>
                    <a:pt x="54864" y="482600"/>
                  </a:lnTo>
                  <a:lnTo>
                    <a:pt x="42672" y="508000"/>
                  </a:lnTo>
                  <a:lnTo>
                    <a:pt x="30480" y="546100"/>
                  </a:lnTo>
                  <a:lnTo>
                    <a:pt x="21336" y="584200"/>
                  </a:lnTo>
                  <a:lnTo>
                    <a:pt x="13716" y="622300"/>
                  </a:lnTo>
                  <a:lnTo>
                    <a:pt x="7620" y="660400"/>
                  </a:lnTo>
                  <a:lnTo>
                    <a:pt x="1524" y="723900"/>
                  </a:lnTo>
                  <a:lnTo>
                    <a:pt x="0" y="762000"/>
                  </a:lnTo>
                  <a:lnTo>
                    <a:pt x="1524" y="800100"/>
                  </a:lnTo>
                  <a:lnTo>
                    <a:pt x="4572" y="838200"/>
                  </a:lnTo>
                  <a:lnTo>
                    <a:pt x="9144" y="876300"/>
                  </a:lnTo>
                  <a:lnTo>
                    <a:pt x="15240" y="901700"/>
                  </a:lnTo>
                  <a:lnTo>
                    <a:pt x="22860" y="939800"/>
                  </a:lnTo>
                  <a:lnTo>
                    <a:pt x="32004" y="977900"/>
                  </a:lnTo>
                  <a:lnTo>
                    <a:pt x="44196" y="1016000"/>
                  </a:lnTo>
                  <a:lnTo>
                    <a:pt x="57912" y="1054100"/>
                  </a:lnTo>
                  <a:lnTo>
                    <a:pt x="71628" y="1079500"/>
                  </a:lnTo>
                  <a:lnTo>
                    <a:pt x="88392" y="1117600"/>
                  </a:lnTo>
                  <a:lnTo>
                    <a:pt x="108204" y="1143000"/>
                  </a:lnTo>
                  <a:lnTo>
                    <a:pt x="128016" y="1181100"/>
                  </a:lnTo>
                  <a:lnTo>
                    <a:pt x="149352" y="1206500"/>
                  </a:lnTo>
                  <a:lnTo>
                    <a:pt x="173736" y="1244600"/>
                  </a:lnTo>
                  <a:lnTo>
                    <a:pt x="254508" y="1320800"/>
                  </a:lnTo>
                  <a:lnTo>
                    <a:pt x="283464" y="1346200"/>
                  </a:lnTo>
                  <a:lnTo>
                    <a:pt x="344424" y="1397000"/>
                  </a:lnTo>
                  <a:lnTo>
                    <a:pt x="376428" y="1409700"/>
                  </a:lnTo>
                  <a:lnTo>
                    <a:pt x="408431" y="1435100"/>
                  </a:lnTo>
                  <a:lnTo>
                    <a:pt x="441959" y="1447800"/>
                  </a:lnTo>
                  <a:lnTo>
                    <a:pt x="477012" y="1460500"/>
                  </a:lnTo>
                  <a:lnTo>
                    <a:pt x="510540" y="1473200"/>
                  </a:lnTo>
                  <a:lnTo>
                    <a:pt x="580644" y="1498600"/>
                  </a:lnTo>
                  <a:lnTo>
                    <a:pt x="617220" y="1511300"/>
                  </a:lnTo>
                  <a:lnTo>
                    <a:pt x="870204" y="1511300"/>
                  </a:lnTo>
                  <a:lnTo>
                    <a:pt x="906780" y="1498600"/>
                  </a:lnTo>
                  <a:lnTo>
                    <a:pt x="941832" y="1498600"/>
                  </a:lnTo>
                  <a:lnTo>
                    <a:pt x="1046988" y="1460500"/>
                  </a:lnTo>
                  <a:lnTo>
                    <a:pt x="1114044" y="1435100"/>
                  </a:lnTo>
                  <a:lnTo>
                    <a:pt x="632460" y="1435100"/>
                  </a:lnTo>
                  <a:lnTo>
                    <a:pt x="597408" y="1422400"/>
                  </a:lnTo>
                  <a:lnTo>
                    <a:pt x="598932" y="1422400"/>
                  </a:lnTo>
                  <a:lnTo>
                    <a:pt x="565404" y="1409700"/>
                  </a:lnTo>
                  <a:lnTo>
                    <a:pt x="536448" y="1409700"/>
                  </a:lnTo>
                  <a:lnTo>
                    <a:pt x="504444" y="1397000"/>
                  </a:lnTo>
                  <a:lnTo>
                    <a:pt x="505968" y="1397000"/>
                  </a:lnTo>
                  <a:lnTo>
                    <a:pt x="473964" y="1384300"/>
                  </a:lnTo>
                  <a:lnTo>
                    <a:pt x="475488" y="1384300"/>
                  </a:lnTo>
                  <a:lnTo>
                    <a:pt x="443484" y="1358900"/>
                  </a:lnTo>
                  <a:lnTo>
                    <a:pt x="445008" y="1358900"/>
                  </a:lnTo>
                  <a:lnTo>
                    <a:pt x="414528" y="1346200"/>
                  </a:lnTo>
                  <a:lnTo>
                    <a:pt x="416052" y="1346200"/>
                  </a:lnTo>
                  <a:lnTo>
                    <a:pt x="385572" y="1333500"/>
                  </a:lnTo>
                  <a:lnTo>
                    <a:pt x="387096" y="1333500"/>
                  </a:lnTo>
                  <a:lnTo>
                    <a:pt x="358140" y="1308100"/>
                  </a:lnTo>
                  <a:lnTo>
                    <a:pt x="359664" y="1308100"/>
                  </a:lnTo>
                  <a:lnTo>
                    <a:pt x="330708" y="1295400"/>
                  </a:lnTo>
                  <a:lnTo>
                    <a:pt x="332231" y="1295400"/>
                  </a:lnTo>
                  <a:lnTo>
                    <a:pt x="304800" y="1270000"/>
                  </a:lnTo>
                  <a:lnTo>
                    <a:pt x="306324" y="1270000"/>
                  </a:lnTo>
                  <a:lnTo>
                    <a:pt x="278892" y="1244600"/>
                  </a:lnTo>
                  <a:lnTo>
                    <a:pt x="280416" y="1244600"/>
                  </a:lnTo>
                  <a:lnTo>
                    <a:pt x="254508" y="1219200"/>
                  </a:lnTo>
                  <a:lnTo>
                    <a:pt x="256031" y="1219200"/>
                  </a:lnTo>
                  <a:lnTo>
                    <a:pt x="231648" y="1193800"/>
                  </a:lnTo>
                  <a:lnTo>
                    <a:pt x="233172" y="1193800"/>
                  </a:lnTo>
                  <a:lnTo>
                    <a:pt x="210312" y="1168400"/>
                  </a:lnTo>
                  <a:lnTo>
                    <a:pt x="211836" y="1168400"/>
                  </a:lnTo>
                  <a:lnTo>
                    <a:pt x="190500" y="1143000"/>
                  </a:lnTo>
                  <a:lnTo>
                    <a:pt x="192024" y="1143000"/>
                  </a:lnTo>
                  <a:lnTo>
                    <a:pt x="172212" y="1104900"/>
                  </a:lnTo>
                  <a:lnTo>
                    <a:pt x="173736" y="1104900"/>
                  </a:lnTo>
                  <a:lnTo>
                    <a:pt x="155448" y="1079500"/>
                  </a:lnTo>
                  <a:lnTo>
                    <a:pt x="156972" y="1079500"/>
                  </a:lnTo>
                  <a:lnTo>
                    <a:pt x="140208" y="1054100"/>
                  </a:lnTo>
                  <a:lnTo>
                    <a:pt x="141731" y="1054100"/>
                  </a:lnTo>
                  <a:lnTo>
                    <a:pt x="128016" y="1016000"/>
                  </a:lnTo>
                  <a:lnTo>
                    <a:pt x="115824" y="990600"/>
                  </a:lnTo>
                  <a:lnTo>
                    <a:pt x="105156" y="952500"/>
                  </a:lnTo>
                  <a:lnTo>
                    <a:pt x="106680" y="952500"/>
                  </a:lnTo>
                  <a:lnTo>
                    <a:pt x="96012" y="927100"/>
                  </a:lnTo>
                  <a:lnTo>
                    <a:pt x="97536" y="927100"/>
                  </a:lnTo>
                  <a:lnTo>
                    <a:pt x="89916" y="889000"/>
                  </a:lnTo>
                  <a:lnTo>
                    <a:pt x="83820" y="863600"/>
                  </a:lnTo>
                  <a:lnTo>
                    <a:pt x="78740" y="800100"/>
                  </a:lnTo>
                  <a:lnTo>
                    <a:pt x="77724" y="800100"/>
                  </a:lnTo>
                  <a:lnTo>
                    <a:pt x="76200" y="762000"/>
                  </a:lnTo>
                  <a:lnTo>
                    <a:pt x="77724" y="723900"/>
                  </a:lnTo>
                  <a:lnTo>
                    <a:pt x="78232" y="723900"/>
                  </a:lnTo>
                  <a:lnTo>
                    <a:pt x="79248" y="698500"/>
                  </a:lnTo>
                  <a:lnTo>
                    <a:pt x="83820" y="660400"/>
                  </a:lnTo>
                  <a:lnTo>
                    <a:pt x="88392" y="635000"/>
                  </a:lnTo>
                  <a:lnTo>
                    <a:pt x="96012" y="596900"/>
                  </a:lnTo>
                  <a:lnTo>
                    <a:pt x="105156" y="571500"/>
                  </a:lnTo>
                  <a:lnTo>
                    <a:pt x="103632" y="571500"/>
                  </a:lnTo>
                  <a:lnTo>
                    <a:pt x="114300" y="533400"/>
                  </a:lnTo>
                  <a:lnTo>
                    <a:pt x="126492" y="508000"/>
                  </a:lnTo>
                  <a:lnTo>
                    <a:pt x="124968" y="508000"/>
                  </a:lnTo>
                  <a:lnTo>
                    <a:pt x="138684" y="469900"/>
                  </a:lnTo>
                  <a:lnTo>
                    <a:pt x="143764" y="469900"/>
                  </a:lnTo>
                  <a:lnTo>
                    <a:pt x="153924" y="444500"/>
                  </a:lnTo>
                  <a:lnTo>
                    <a:pt x="152400" y="444500"/>
                  </a:lnTo>
                  <a:lnTo>
                    <a:pt x="169164" y="419100"/>
                  </a:lnTo>
                  <a:lnTo>
                    <a:pt x="187452" y="381000"/>
                  </a:lnTo>
                  <a:lnTo>
                    <a:pt x="193040" y="381000"/>
                  </a:lnTo>
                  <a:lnTo>
                    <a:pt x="207264" y="355600"/>
                  </a:lnTo>
                  <a:lnTo>
                    <a:pt x="205740" y="355600"/>
                  </a:lnTo>
                  <a:lnTo>
                    <a:pt x="227076" y="330200"/>
                  </a:lnTo>
                  <a:lnTo>
                    <a:pt x="249936" y="304800"/>
                  </a:lnTo>
                  <a:lnTo>
                    <a:pt x="248412" y="304800"/>
                  </a:lnTo>
                  <a:lnTo>
                    <a:pt x="274320" y="279400"/>
                  </a:lnTo>
                  <a:lnTo>
                    <a:pt x="272796" y="279400"/>
                  </a:lnTo>
                  <a:lnTo>
                    <a:pt x="298704" y="254000"/>
                  </a:lnTo>
                  <a:lnTo>
                    <a:pt x="297180" y="254000"/>
                  </a:lnTo>
                  <a:lnTo>
                    <a:pt x="326136" y="228600"/>
                  </a:lnTo>
                  <a:lnTo>
                    <a:pt x="324612" y="228600"/>
                  </a:lnTo>
                  <a:lnTo>
                    <a:pt x="353568" y="215900"/>
                  </a:lnTo>
                  <a:lnTo>
                    <a:pt x="352044" y="215900"/>
                  </a:lnTo>
                  <a:lnTo>
                    <a:pt x="381000" y="190500"/>
                  </a:lnTo>
                  <a:lnTo>
                    <a:pt x="379476" y="190500"/>
                  </a:lnTo>
                  <a:lnTo>
                    <a:pt x="409956" y="177800"/>
                  </a:lnTo>
                  <a:lnTo>
                    <a:pt x="408431" y="177800"/>
                  </a:lnTo>
                  <a:lnTo>
                    <a:pt x="438912" y="152400"/>
                  </a:lnTo>
                  <a:lnTo>
                    <a:pt x="437388" y="152400"/>
                  </a:lnTo>
                  <a:lnTo>
                    <a:pt x="469392" y="139700"/>
                  </a:lnTo>
                  <a:lnTo>
                    <a:pt x="467868" y="139700"/>
                  </a:lnTo>
                  <a:lnTo>
                    <a:pt x="499872" y="127000"/>
                  </a:lnTo>
                  <a:lnTo>
                    <a:pt x="498348" y="127000"/>
                  </a:lnTo>
                  <a:lnTo>
                    <a:pt x="531876" y="114300"/>
                  </a:lnTo>
                  <a:lnTo>
                    <a:pt x="560832" y="114300"/>
                  </a:lnTo>
                  <a:lnTo>
                    <a:pt x="594360" y="101600"/>
                  </a:lnTo>
                  <a:lnTo>
                    <a:pt x="592836" y="101600"/>
                  </a:lnTo>
                  <a:lnTo>
                    <a:pt x="626364" y="88900"/>
                  </a:lnTo>
                  <a:lnTo>
                    <a:pt x="656844" y="88900"/>
                  </a:lnTo>
                  <a:lnTo>
                    <a:pt x="691896" y="76200"/>
                  </a:lnTo>
                  <a:lnTo>
                    <a:pt x="1074420" y="76200"/>
                  </a:lnTo>
                  <a:lnTo>
                    <a:pt x="1040892" y="63500"/>
                  </a:lnTo>
                  <a:lnTo>
                    <a:pt x="1005840" y="38100"/>
                  </a:lnTo>
                  <a:lnTo>
                    <a:pt x="970788" y="38100"/>
                  </a:lnTo>
                  <a:lnTo>
                    <a:pt x="900684" y="12700"/>
                  </a:lnTo>
                  <a:close/>
                </a:path>
                <a:path w="1582420" h="1511300">
                  <a:moveTo>
                    <a:pt x="1136904" y="1320800"/>
                  </a:moveTo>
                  <a:lnTo>
                    <a:pt x="1106424" y="1346200"/>
                  </a:lnTo>
                  <a:lnTo>
                    <a:pt x="1107948" y="1346200"/>
                  </a:lnTo>
                  <a:lnTo>
                    <a:pt x="1077468" y="1358900"/>
                  </a:lnTo>
                  <a:lnTo>
                    <a:pt x="1078992" y="1358900"/>
                  </a:lnTo>
                  <a:lnTo>
                    <a:pt x="1046988" y="1371600"/>
                  </a:lnTo>
                  <a:lnTo>
                    <a:pt x="1048512" y="1371600"/>
                  </a:lnTo>
                  <a:lnTo>
                    <a:pt x="1016507" y="1397000"/>
                  </a:lnTo>
                  <a:lnTo>
                    <a:pt x="987551" y="1397000"/>
                  </a:lnTo>
                  <a:lnTo>
                    <a:pt x="954024" y="1409700"/>
                  </a:lnTo>
                  <a:lnTo>
                    <a:pt x="955548" y="1409700"/>
                  </a:lnTo>
                  <a:lnTo>
                    <a:pt x="922020" y="1422400"/>
                  </a:lnTo>
                  <a:lnTo>
                    <a:pt x="923544" y="1422400"/>
                  </a:lnTo>
                  <a:lnTo>
                    <a:pt x="890016" y="1435100"/>
                  </a:lnTo>
                  <a:lnTo>
                    <a:pt x="1114044" y="1435100"/>
                  </a:lnTo>
                  <a:lnTo>
                    <a:pt x="1147572" y="1409700"/>
                  </a:lnTo>
                  <a:lnTo>
                    <a:pt x="1179576" y="1397000"/>
                  </a:lnTo>
                  <a:lnTo>
                    <a:pt x="1240536" y="1346200"/>
                  </a:lnTo>
                  <a:lnTo>
                    <a:pt x="1253214" y="1335078"/>
                  </a:lnTo>
                  <a:lnTo>
                    <a:pt x="1239012" y="1333500"/>
                  </a:lnTo>
                  <a:lnTo>
                    <a:pt x="1135380" y="1333500"/>
                  </a:lnTo>
                  <a:lnTo>
                    <a:pt x="1136904" y="1320800"/>
                  </a:lnTo>
                  <a:close/>
                </a:path>
                <a:path w="1582420" h="1511300">
                  <a:moveTo>
                    <a:pt x="1474954" y="1320800"/>
                  </a:moveTo>
                  <a:lnTo>
                    <a:pt x="1269492" y="1320800"/>
                  </a:lnTo>
                  <a:lnTo>
                    <a:pt x="1253214" y="1335078"/>
                  </a:lnTo>
                  <a:lnTo>
                    <a:pt x="1581912" y="1371600"/>
                  </a:lnTo>
                  <a:lnTo>
                    <a:pt x="1570817" y="1346200"/>
                  </a:lnTo>
                  <a:lnTo>
                    <a:pt x="1485900" y="1346200"/>
                  </a:lnTo>
                  <a:lnTo>
                    <a:pt x="1474954" y="1320800"/>
                  </a:lnTo>
                  <a:close/>
                </a:path>
                <a:path w="1582420" h="1511300">
                  <a:moveTo>
                    <a:pt x="1454577" y="1273510"/>
                  </a:moveTo>
                  <a:lnTo>
                    <a:pt x="1485900" y="1346200"/>
                  </a:lnTo>
                  <a:lnTo>
                    <a:pt x="1525524" y="1282700"/>
                  </a:lnTo>
                  <a:lnTo>
                    <a:pt x="1454577" y="1273510"/>
                  </a:lnTo>
                  <a:close/>
                </a:path>
                <a:path w="1582420" h="1511300">
                  <a:moveTo>
                    <a:pt x="1411224" y="952500"/>
                  </a:moveTo>
                  <a:lnTo>
                    <a:pt x="1402080" y="977900"/>
                  </a:lnTo>
                  <a:lnTo>
                    <a:pt x="1403604" y="977900"/>
                  </a:lnTo>
                  <a:lnTo>
                    <a:pt x="1394460" y="1003300"/>
                  </a:lnTo>
                  <a:lnTo>
                    <a:pt x="1383792" y="1028700"/>
                  </a:lnTo>
                  <a:lnTo>
                    <a:pt x="1365504" y="1066800"/>
                  </a:lnTo>
                  <a:lnTo>
                    <a:pt x="1454577" y="1273510"/>
                  </a:lnTo>
                  <a:lnTo>
                    <a:pt x="1525524" y="1282700"/>
                  </a:lnTo>
                  <a:lnTo>
                    <a:pt x="1485900" y="1346200"/>
                  </a:lnTo>
                  <a:lnTo>
                    <a:pt x="1570817" y="1346200"/>
                  </a:lnTo>
                  <a:lnTo>
                    <a:pt x="1459870" y="1092200"/>
                  </a:lnTo>
                  <a:lnTo>
                    <a:pt x="1443228" y="1092200"/>
                  </a:lnTo>
                  <a:lnTo>
                    <a:pt x="1443228" y="1054100"/>
                  </a:lnTo>
                  <a:lnTo>
                    <a:pt x="1456029" y="1054100"/>
                  </a:lnTo>
                  <a:lnTo>
                    <a:pt x="1464564" y="1028700"/>
                  </a:lnTo>
                  <a:lnTo>
                    <a:pt x="1475232" y="1003300"/>
                  </a:lnTo>
                  <a:lnTo>
                    <a:pt x="1484376" y="977900"/>
                  </a:lnTo>
                  <a:lnTo>
                    <a:pt x="1488185" y="965200"/>
                  </a:lnTo>
                  <a:lnTo>
                    <a:pt x="1411224" y="965200"/>
                  </a:lnTo>
                  <a:lnTo>
                    <a:pt x="1411224" y="952500"/>
                  </a:lnTo>
                  <a:close/>
                </a:path>
                <a:path w="1582420" h="1511300">
                  <a:moveTo>
                    <a:pt x="1269492" y="1320800"/>
                  </a:moveTo>
                  <a:lnTo>
                    <a:pt x="1239012" y="1333500"/>
                  </a:lnTo>
                  <a:lnTo>
                    <a:pt x="1253214" y="1335078"/>
                  </a:lnTo>
                  <a:lnTo>
                    <a:pt x="1269492" y="1320800"/>
                  </a:lnTo>
                  <a:close/>
                </a:path>
                <a:path w="1582420" h="1511300">
                  <a:moveTo>
                    <a:pt x="1231392" y="1244600"/>
                  </a:moveTo>
                  <a:lnTo>
                    <a:pt x="1191768" y="1282700"/>
                  </a:lnTo>
                  <a:lnTo>
                    <a:pt x="1193292" y="1282700"/>
                  </a:lnTo>
                  <a:lnTo>
                    <a:pt x="1164336" y="1308100"/>
                  </a:lnTo>
                  <a:lnTo>
                    <a:pt x="1165860" y="1308100"/>
                  </a:lnTo>
                  <a:lnTo>
                    <a:pt x="1135380" y="1333500"/>
                  </a:lnTo>
                  <a:lnTo>
                    <a:pt x="1239012" y="1333500"/>
                  </a:lnTo>
                  <a:lnTo>
                    <a:pt x="1269492" y="1320800"/>
                  </a:lnTo>
                  <a:lnTo>
                    <a:pt x="1474954" y="1320800"/>
                  </a:lnTo>
                  <a:lnTo>
                    <a:pt x="1454577" y="1273510"/>
                  </a:lnTo>
                  <a:lnTo>
                    <a:pt x="1231392" y="1244600"/>
                  </a:lnTo>
                  <a:close/>
                </a:path>
                <a:path w="1582420" h="1511300">
                  <a:moveTo>
                    <a:pt x="1443228" y="1054100"/>
                  </a:moveTo>
                  <a:lnTo>
                    <a:pt x="1443228" y="1092200"/>
                  </a:lnTo>
                  <a:lnTo>
                    <a:pt x="1450463" y="1070665"/>
                  </a:lnTo>
                  <a:lnTo>
                    <a:pt x="1443228" y="1054100"/>
                  </a:lnTo>
                  <a:close/>
                </a:path>
                <a:path w="1582420" h="1511300">
                  <a:moveTo>
                    <a:pt x="1450463" y="1070665"/>
                  </a:moveTo>
                  <a:lnTo>
                    <a:pt x="1443228" y="1092200"/>
                  </a:lnTo>
                  <a:lnTo>
                    <a:pt x="1459870" y="1092200"/>
                  </a:lnTo>
                  <a:lnTo>
                    <a:pt x="1450463" y="1070665"/>
                  </a:lnTo>
                  <a:close/>
                </a:path>
                <a:path w="1582420" h="1511300">
                  <a:moveTo>
                    <a:pt x="1456029" y="1054100"/>
                  </a:moveTo>
                  <a:lnTo>
                    <a:pt x="1443228" y="1054100"/>
                  </a:lnTo>
                  <a:lnTo>
                    <a:pt x="1450463" y="1070665"/>
                  </a:lnTo>
                  <a:lnTo>
                    <a:pt x="1456029" y="1054100"/>
                  </a:lnTo>
                  <a:close/>
                </a:path>
                <a:path w="1582420" h="1511300">
                  <a:moveTo>
                    <a:pt x="1423416" y="901700"/>
                  </a:moveTo>
                  <a:lnTo>
                    <a:pt x="1411224" y="965200"/>
                  </a:lnTo>
                  <a:lnTo>
                    <a:pt x="1488185" y="965200"/>
                  </a:lnTo>
                  <a:lnTo>
                    <a:pt x="1491995" y="952500"/>
                  </a:lnTo>
                  <a:lnTo>
                    <a:pt x="1501139" y="914400"/>
                  </a:lnTo>
                  <a:lnTo>
                    <a:pt x="1423416" y="914400"/>
                  </a:lnTo>
                  <a:lnTo>
                    <a:pt x="1423416" y="901700"/>
                  </a:lnTo>
                  <a:close/>
                </a:path>
                <a:path w="1582420" h="1511300">
                  <a:moveTo>
                    <a:pt x="1232916" y="165100"/>
                  </a:moveTo>
                  <a:lnTo>
                    <a:pt x="1100328" y="165100"/>
                  </a:lnTo>
                  <a:lnTo>
                    <a:pt x="1130808" y="190500"/>
                  </a:lnTo>
                  <a:lnTo>
                    <a:pt x="1129284" y="190500"/>
                  </a:lnTo>
                  <a:lnTo>
                    <a:pt x="1159764" y="203200"/>
                  </a:lnTo>
                  <a:lnTo>
                    <a:pt x="1158240" y="203200"/>
                  </a:lnTo>
                  <a:lnTo>
                    <a:pt x="1185672" y="228600"/>
                  </a:lnTo>
                  <a:lnTo>
                    <a:pt x="1184148" y="228600"/>
                  </a:lnTo>
                  <a:lnTo>
                    <a:pt x="1213104" y="254000"/>
                  </a:lnTo>
                  <a:lnTo>
                    <a:pt x="1211580" y="254000"/>
                  </a:lnTo>
                  <a:lnTo>
                    <a:pt x="1237488" y="279400"/>
                  </a:lnTo>
                  <a:lnTo>
                    <a:pt x="1235964" y="279400"/>
                  </a:lnTo>
                  <a:lnTo>
                    <a:pt x="1261872" y="304800"/>
                  </a:lnTo>
                  <a:lnTo>
                    <a:pt x="1260348" y="304800"/>
                  </a:lnTo>
                  <a:lnTo>
                    <a:pt x="1278636" y="317500"/>
                  </a:lnTo>
                  <a:lnTo>
                    <a:pt x="1295400" y="342900"/>
                  </a:lnTo>
                  <a:lnTo>
                    <a:pt x="1293876" y="342900"/>
                  </a:lnTo>
                  <a:lnTo>
                    <a:pt x="1310640" y="355600"/>
                  </a:lnTo>
                  <a:lnTo>
                    <a:pt x="1325880" y="381000"/>
                  </a:lnTo>
                  <a:lnTo>
                    <a:pt x="1324356" y="381000"/>
                  </a:lnTo>
                  <a:lnTo>
                    <a:pt x="1339595" y="406400"/>
                  </a:lnTo>
                  <a:lnTo>
                    <a:pt x="1338072" y="406400"/>
                  </a:lnTo>
                  <a:lnTo>
                    <a:pt x="1351788" y="419100"/>
                  </a:lnTo>
                  <a:lnTo>
                    <a:pt x="1363980" y="444500"/>
                  </a:lnTo>
                  <a:lnTo>
                    <a:pt x="1385316" y="495300"/>
                  </a:lnTo>
                  <a:lnTo>
                    <a:pt x="1394460" y="520700"/>
                  </a:lnTo>
                  <a:lnTo>
                    <a:pt x="1403604" y="533400"/>
                  </a:lnTo>
                  <a:lnTo>
                    <a:pt x="1423416" y="609600"/>
                  </a:lnTo>
                  <a:lnTo>
                    <a:pt x="1432560" y="660400"/>
                  </a:lnTo>
                  <a:lnTo>
                    <a:pt x="1438656" y="711200"/>
                  </a:lnTo>
                  <a:lnTo>
                    <a:pt x="1440180" y="736600"/>
                  </a:lnTo>
                  <a:lnTo>
                    <a:pt x="1440180" y="787400"/>
                  </a:lnTo>
                  <a:lnTo>
                    <a:pt x="1438656" y="812800"/>
                  </a:lnTo>
                  <a:lnTo>
                    <a:pt x="1432560" y="863600"/>
                  </a:lnTo>
                  <a:lnTo>
                    <a:pt x="1427988" y="889000"/>
                  </a:lnTo>
                  <a:lnTo>
                    <a:pt x="1429512" y="889000"/>
                  </a:lnTo>
                  <a:lnTo>
                    <a:pt x="1423416" y="914400"/>
                  </a:lnTo>
                  <a:lnTo>
                    <a:pt x="1501139" y="914400"/>
                  </a:lnTo>
                  <a:lnTo>
                    <a:pt x="1504188" y="901700"/>
                  </a:lnTo>
                  <a:lnTo>
                    <a:pt x="1514856" y="812800"/>
                  </a:lnTo>
                  <a:lnTo>
                    <a:pt x="1516380" y="787400"/>
                  </a:lnTo>
                  <a:lnTo>
                    <a:pt x="1516380" y="736600"/>
                  </a:lnTo>
                  <a:lnTo>
                    <a:pt x="1514856" y="698500"/>
                  </a:lnTo>
                  <a:lnTo>
                    <a:pt x="1508760" y="647700"/>
                  </a:lnTo>
                  <a:lnTo>
                    <a:pt x="1491995" y="571500"/>
                  </a:lnTo>
                  <a:lnTo>
                    <a:pt x="1466088" y="495300"/>
                  </a:lnTo>
                  <a:lnTo>
                    <a:pt x="1455420" y="457200"/>
                  </a:lnTo>
                  <a:lnTo>
                    <a:pt x="1431036" y="406400"/>
                  </a:lnTo>
                  <a:lnTo>
                    <a:pt x="1403604" y="368300"/>
                  </a:lnTo>
                  <a:lnTo>
                    <a:pt x="1388364" y="342900"/>
                  </a:lnTo>
                  <a:lnTo>
                    <a:pt x="1354836" y="292100"/>
                  </a:lnTo>
                  <a:lnTo>
                    <a:pt x="1336548" y="266700"/>
                  </a:lnTo>
                  <a:lnTo>
                    <a:pt x="1318260" y="254000"/>
                  </a:lnTo>
                  <a:lnTo>
                    <a:pt x="1290828" y="215900"/>
                  </a:lnTo>
                  <a:lnTo>
                    <a:pt x="1232916" y="165100"/>
                  </a:lnTo>
                  <a:close/>
                </a:path>
                <a:path w="1582420" h="1511300">
                  <a:moveTo>
                    <a:pt x="77724" y="787400"/>
                  </a:moveTo>
                  <a:lnTo>
                    <a:pt x="77724" y="800100"/>
                  </a:lnTo>
                  <a:lnTo>
                    <a:pt x="78740" y="800100"/>
                  </a:lnTo>
                  <a:lnTo>
                    <a:pt x="77724" y="787400"/>
                  </a:lnTo>
                  <a:close/>
                </a:path>
                <a:path w="1582420" h="1511300">
                  <a:moveTo>
                    <a:pt x="78232" y="723900"/>
                  </a:moveTo>
                  <a:lnTo>
                    <a:pt x="77724" y="723900"/>
                  </a:lnTo>
                  <a:lnTo>
                    <a:pt x="77724" y="736600"/>
                  </a:lnTo>
                  <a:lnTo>
                    <a:pt x="78232" y="723900"/>
                  </a:lnTo>
                  <a:close/>
                </a:path>
                <a:path w="1582420" h="1511300">
                  <a:moveTo>
                    <a:pt x="143764" y="469900"/>
                  </a:moveTo>
                  <a:lnTo>
                    <a:pt x="138684" y="469900"/>
                  </a:lnTo>
                  <a:lnTo>
                    <a:pt x="138684" y="482600"/>
                  </a:lnTo>
                  <a:lnTo>
                    <a:pt x="143764" y="469900"/>
                  </a:lnTo>
                  <a:close/>
                </a:path>
                <a:path w="1582420" h="1511300">
                  <a:moveTo>
                    <a:pt x="193040" y="381000"/>
                  </a:moveTo>
                  <a:lnTo>
                    <a:pt x="187452" y="381000"/>
                  </a:lnTo>
                  <a:lnTo>
                    <a:pt x="185928" y="393700"/>
                  </a:lnTo>
                  <a:lnTo>
                    <a:pt x="193040" y="381000"/>
                  </a:lnTo>
                  <a:close/>
                </a:path>
                <a:path w="1582420" h="1511300">
                  <a:moveTo>
                    <a:pt x="1074420" y="76200"/>
                  </a:moveTo>
                  <a:lnTo>
                    <a:pt x="819912" y="76200"/>
                  </a:lnTo>
                  <a:lnTo>
                    <a:pt x="854964" y="88900"/>
                  </a:lnTo>
                  <a:lnTo>
                    <a:pt x="885444" y="88900"/>
                  </a:lnTo>
                  <a:lnTo>
                    <a:pt x="918972" y="101600"/>
                  </a:lnTo>
                  <a:lnTo>
                    <a:pt x="949452" y="101600"/>
                  </a:lnTo>
                  <a:lnTo>
                    <a:pt x="982980" y="114300"/>
                  </a:lnTo>
                  <a:lnTo>
                    <a:pt x="979932" y="114300"/>
                  </a:lnTo>
                  <a:lnTo>
                    <a:pt x="1013460" y="127000"/>
                  </a:lnTo>
                  <a:lnTo>
                    <a:pt x="1011936" y="127000"/>
                  </a:lnTo>
                  <a:lnTo>
                    <a:pt x="1043940" y="139700"/>
                  </a:lnTo>
                  <a:lnTo>
                    <a:pt x="1042416" y="139700"/>
                  </a:lnTo>
                  <a:lnTo>
                    <a:pt x="1072895" y="152400"/>
                  </a:lnTo>
                  <a:lnTo>
                    <a:pt x="1071372" y="152400"/>
                  </a:lnTo>
                  <a:lnTo>
                    <a:pt x="1103376" y="177800"/>
                  </a:lnTo>
                  <a:lnTo>
                    <a:pt x="1100328" y="165100"/>
                  </a:lnTo>
                  <a:lnTo>
                    <a:pt x="1232916" y="165100"/>
                  </a:lnTo>
                  <a:lnTo>
                    <a:pt x="1202436" y="152400"/>
                  </a:lnTo>
                  <a:lnTo>
                    <a:pt x="1171956" y="127000"/>
                  </a:lnTo>
                  <a:lnTo>
                    <a:pt x="1139952" y="101600"/>
                  </a:lnTo>
                  <a:lnTo>
                    <a:pt x="1107948" y="88900"/>
                  </a:lnTo>
                  <a:lnTo>
                    <a:pt x="1074420" y="76200"/>
                  </a:lnTo>
                  <a:close/>
                </a:path>
                <a:path w="1582420" h="1511300">
                  <a:moveTo>
                    <a:pt x="829056" y="0"/>
                  </a:moveTo>
                  <a:lnTo>
                    <a:pt x="682752" y="0"/>
                  </a:lnTo>
                  <a:lnTo>
                    <a:pt x="647700" y="12700"/>
                  </a:lnTo>
                  <a:lnTo>
                    <a:pt x="864108" y="1270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7071359"/>
              <a:ext cx="1963420" cy="245745"/>
            </a:xfrm>
            <a:custGeom>
              <a:avLst/>
              <a:gdLst/>
              <a:ahLst/>
              <a:cxnLst/>
              <a:rect l="l" t="t" r="r" b="b"/>
              <a:pathLst>
                <a:path w="1963420" h="245745">
                  <a:moveTo>
                    <a:pt x="196291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962912" y="245364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7069835"/>
              <a:ext cx="1961514" cy="243840"/>
            </a:xfrm>
            <a:custGeom>
              <a:avLst/>
              <a:gdLst/>
              <a:ahLst/>
              <a:cxnLst/>
              <a:rect l="l" t="t" r="r" b="b"/>
              <a:pathLst>
                <a:path w="1961515" h="243840">
                  <a:moveTo>
                    <a:pt x="19613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961388" y="24383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19" y="726947"/>
              <a:ext cx="1883664" cy="165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14638" y="526478"/>
            <a:ext cx="53270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spc="-10" dirty="0">
                <a:solidFill>
                  <a:srgbClr val="FF3399"/>
                </a:solidFill>
                <a:latin typeface="Arial"/>
                <a:cs typeface="Arial"/>
              </a:rPr>
              <a:t>Appendices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359" y="2454389"/>
            <a:ext cx="650875" cy="36283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#how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write?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8072" y="1871357"/>
            <a:ext cx="6726555" cy="466979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marR="432434" indent="-228600">
              <a:lnSpc>
                <a:spcPts val="3070"/>
              </a:lnSpc>
              <a:spcBef>
                <a:spcPts val="844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present relevant details </a:t>
            </a:r>
            <a:r>
              <a:rPr sz="3200" dirty="0">
                <a:latin typeface="Arial"/>
                <a:cs typeface="Arial"/>
              </a:rPr>
              <a:t>such  </a:t>
            </a:r>
            <a:r>
              <a:rPr sz="3200" spc="-5" dirty="0">
                <a:latin typeface="Arial"/>
                <a:cs typeface="Arial"/>
              </a:rPr>
              <a:t>as letters to participants and  organizations.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80000"/>
              </a:lnSpc>
              <a:spcBef>
                <a:spcPts val="1040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present details of  </a:t>
            </a:r>
            <a:r>
              <a:rPr sz="3200" b="1" spc="-5" dirty="0">
                <a:latin typeface="Arial"/>
                <a:cs typeface="Arial"/>
              </a:rPr>
              <a:t>questionnaires, surveys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other  relevant instrument that </a:t>
            </a:r>
            <a:r>
              <a:rPr sz="3200" dirty="0">
                <a:latin typeface="Arial"/>
                <a:cs typeface="Arial"/>
              </a:rPr>
              <a:t>you  </a:t>
            </a:r>
            <a:r>
              <a:rPr sz="3200" spc="-5" dirty="0">
                <a:latin typeface="Arial"/>
                <a:cs typeface="Arial"/>
              </a:rPr>
              <a:t>developed for the purpose of the  </a:t>
            </a:r>
            <a:r>
              <a:rPr sz="3200" spc="-45" dirty="0">
                <a:latin typeface="Arial"/>
                <a:cs typeface="Arial"/>
              </a:rPr>
              <a:t>study.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ts val="3454"/>
              </a:lnSpc>
              <a:spcBef>
                <a:spcPts val="229"/>
              </a:spcBef>
              <a:buChar char="•"/>
              <a:tabLst>
                <a:tab pos="241300" algn="l"/>
              </a:tabLst>
            </a:pPr>
            <a:r>
              <a:rPr sz="3200" spc="-185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present </a:t>
            </a:r>
            <a:r>
              <a:rPr sz="3200" b="1" spc="-5" dirty="0">
                <a:latin typeface="Arial"/>
                <a:cs typeface="Arial"/>
              </a:rPr>
              <a:t>relevant</a:t>
            </a:r>
            <a:r>
              <a:rPr sz="3200" b="1" spc="1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documents</a:t>
            </a:r>
            <a:r>
              <a:rPr sz="3200" spc="-5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241300" marR="1288415">
              <a:lnSpc>
                <a:spcPts val="3070"/>
              </a:lnSpc>
              <a:spcBef>
                <a:spcPts val="359"/>
              </a:spcBef>
            </a:pPr>
            <a:r>
              <a:rPr sz="3200" spc="-5" dirty="0">
                <a:latin typeface="Arial"/>
                <a:cs typeface="Arial"/>
              </a:rPr>
              <a:t>e.g. Reports/policy/ historical  documents.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94904" y="492251"/>
            <a:ext cx="1450848" cy="149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9142476" y="0"/>
                </a:moveTo>
                <a:lnTo>
                  <a:pt x="0" y="0"/>
                </a:lnTo>
                <a:lnTo>
                  <a:pt x="0" y="6856476"/>
                </a:lnTo>
                <a:lnTo>
                  <a:pt x="9142476" y="6856476"/>
                </a:lnTo>
                <a:lnTo>
                  <a:pt x="914247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5326" y="3392804"/>
            <a:ext cx="5125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1" spc="-5" dirty="0">
                <a:latin typeface="Arial"/>
                <a:cs typeface="Arial"/>
              </a:rPr>
              <a:t>#</a:t>
            </a:r>
            <a:r>
              <a:rPr sz="3200" b="0" spc="-5" dirty="0">
                <a:latin typeface="Arial"/>
                <a:cs typeface="Arial"/>
              </a:rPr>
              <a:t>where </a:t>
            </a:r>
            <a:r>
              <a:rPr sz="3200" b="0" dirty="0">
                <a:latin typeface="Arial"/>
                <a:cs typeface="Arial"/>
              </a:rPr>
              <a:t>&amp; </a:t>
            </a:r>
            <a:r>
              <a:rPr sz="3200" b="0" spc="-5" dirty="0">
                <a:latin typeface="Arial"/>
                <a:cs typeface="Arial"/>
              </a:rPr>
              <a:t>how do </a:t>
            </a:r>
            <a:r>
              <a:rPr sz="3200" b="0" dirty="0">
                <a:latin typeface="Arial"/>
                <a:cs typeface="Arial"/>
              </a:rPr>
              <a:t>we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begin?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55676"/>
            <a:ext cx="9142730" cy="6861175"/>
            <a:chOff x="457200" y="455676"/>
            <a:chExt cx="9142730" cy="6861175"/>
          </a:xfrm>
        </p:grpSpPr>
        <p:sp>
          <p:nvSpPr>
            <p:cNvPr id="5" name="object 5"/>
            <p:cNvSpPr/>
            <p:nvPr/>
          </p:nvSpPr>
          <p:spPr>
            <a:xfrm>
              <a:off x="457200" y="455675"/>
              <a:ext cx="9142730" cy="6861175"/>
            </a:xfrm>
            <a:custGeom>
              <a:avLst/>
              <a:gdLst/>
              <a:ahLst/>
              <a:cxnLst/>
              <a:rect l="l" t="t" r="r" b="b"/>
              <a:pathLst>
                <a:path w="9142730" h="6861175">
                  <a:moveTo>
                    <a:pt x="196291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962912" y="445008"/>
                  </a:lnTo>
                  <a:lnTo>
                    <a:pt x="1962912" y="0"/>
                  </a:lnTo>
                  <a:close/>
                </a:path>
                <a:path w="9142730" h="6861175">
                  <a:moveTo>
                    <a:pt x="1975091" y="6464808"/>
                  </a:moveTo>
                  <a:lnTo>
                    <a:pt x="0" y="6464808"/>
                  </a:lnTo>
                  <a:lnTo>
                    <a:pt x="0" y="6861048"/>
                  </a:lnTo>
                  <a:lnTo>
                    <a:pt x="1975091" y="6861048"/>
                  </a:lnTo>
                  <a:lnTo>
                    <a:pt x="1975091" y="6464808"/>
                  </a:lnTo>
                  <a:close/>
                </a:path>
                <a:path w="9142730" h="6861175">
                  <a:moveTo>
                    <a:pt x="3706368" y="6469380"/>
                  </a:moveTo>
                  <a:lnTo>
                    <a:pt x="1976628" y="6469380"/>
                  </a:lnTo>
                  <a:lnTo>
                    <a:pt x="1976628" y="6861048"/>
                  </a:lnTo>
                  <a:lnTo>
                    <a:pt x="3706368" y="6861048"/>
                  </a:lnTo>
                  <a:lnTo>
                    <a:pt x="3706368" y="6469380"/>
                  </a:lnTo>
                  <a:close/>
                </a:path>
                <a:path w="9142730" h="6861175">
                  <a:moveTo>
                    <a:pt x="5434584" y="1524"/>
                  </a:moveTo>
                  <a:lnTo>
                    <a:pt x="3704844" y="1524"/>
                  </a:lnTo>
                  <a:lnTo>
                    <a:pt x="3704844" y="446532"/>
                  </a:lnTo>
                  <a:lnTo>
                    <a:pt x="5434584" y="446532"/>
                  </a:lnTo>
                  <a:lnTo>
                    <a:pt x="5434584" y="1524"/>
                  </a:lnTo>
                  <a:close/>
                </a:path>
                <a:path w="9142730" h="6861175">
                  <a:moveTo>
                    <a:pt x="5436095" y="6466332"/>
                  </a:moveTo>
                  <a:lnTo>
                    <a:pt x="3707892" y="6466332"/>
                  </a:lnTo>
                  <a:lnTo>
                    <a:pt x="3707892" y="6861061"/>
                  </a:lnTo>
                  <a:lnTo>
                    <a:pt x="5436095" y="6861048"/>
                  </a:lnTo>
                  <a:lnTo>
                    <a:pt x="5436095" y="6466332"/>
                  </a:lnTo>
                  <a:close/>
                </a:path>
                <a:path w="9142730" h="6861175">
                  <a:moveTo>
                    <a:pt x="7165848" y="0"/>
                  </a:moveTo>
                  <a:lnTo>
                    <a:pt x="5436108" y="0"/>
                  </a:lnTo>
                  <a:lnTo>
                    <a:pt x="5436108" y="445008"/>
                  </a:lnTo>
                  <a:lnTo>
                    <a:pt x="7165848" y="445008"/>
                  </a:lnTo>
                  <a:lnTo>
                    <a:pt x="7165848" y="0"/>
                  </a:lnTo>
                  <a:close/>
                </a:path>
                <a:path w="9142730" h="6861175">
                  <a:moveTo>
                    <a:pt x="9140952" y="6464808"/>
                  </a:moveTo>
                  <a:lnTo>
                    <a:pt x="7178040" y="6464808"/>
                  </a:lnTo>
                  <a:lnTo>
                    <a:pt x="7178040" y="6861061"/>
                  </a:lnTo>
                  <a:lnTo>
                    <a:pt x="9140952" y="6861048"/>
                  </a:lnTo>
                  <a:lnTo>
                    <a:pt x="9140952" y="6464808"/>
                  </a:lnTo>
                  <a:close/>
                </a:path>
                <a:path w="9142730" h="6861175">
                  <a:moveTo>
                    <a:pt x="9142476" y="1524"/>
                  </a:moveTo>
                  <a:lnTo>
                    <a:pt x="7167372" y="1524"/>
                  </a:lnTo>
                  <a:lnTo>
                    <a:pt x="7167372" y="446532"/>
                  </a:lnTo>
                  <a:lnTo>
                    <a:pt x="9142476" y="446532"/>
                  </a:lnTo>
                  <a:lnTo>
                    <a:pt x="9142476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5688" y="2971799"/>
              <a:ext cx="1353312" cy="1216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26680" y="457200"/>
              <a:ext cx="1636776" cy="4419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01892" y="491185"/>
            <a:ext cx="141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AFEF"/>
                </a:solidFill>
                <a:latin typeface="Carlito"/>
                <a:cs typeface="Carlito"/>
              </a:rPr>
              <a:t>Grab </a:t>
            </a:r>
            <a:r>
              <a:rPr sz="1800" dirty="0">
                <a:solidFill>
                  <a:srgbClr val="00AFEF"/>
                </a:solidFill>
                <a:latin typeface="Carlito"/>
                <a:cs typeface="Carlito"/>
              </a:rPr>
              <a:t>a </a:t>
            </a:r>
            <a:r>
              <a:rPr sz="1800" spc="-10" dirty="0">
                <a:solidFill>
                  <a:srgbClr val="00AFEF"/>
                </a:solidFill>
                <a:latin typeface="Carlito"/>
                <a:cs typeface="Carlito"/>
              </a:rPr>
              <a:t>copy</a:t>
            </a:r>
            <a:r>
              <a:rPr sz="1800" spc="-7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Carlito"/>
                <a:cs typeface="Carlito"/>
              </a:rPr>
              <a:t>on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729" y="453465"/>
            <a:ext cx="2707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1" spc="-90" dirty="0">
                <a:solidFill>
                  <a:srgbClr val="0070BF"/>
                </a:solidFill>
                <a:latin typeface="Times New Roman"/>
                <a:cs typeface="Times New Roman"/>
              </a:rPr>
              <a:t>Choose </a:t>
            </a:r>
            <a:r>
              <a:rPr sz="3200" b="0" i="1" spc="15" dirty="0">
                <a:solidFill>
                  <a:srgbClr val="0070BF"/>
                </a:solidFill>
                <a:latin typeface="Times New Roman"/>
                <a:cs typeface="Times New Roman"/>
              </a:rPr>
              <a:t>a</a:t>
            </a:r>
            <a:r>
              <a:rPr sz="3200" b="0" i="1" spc="-70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200" b="0" i="1" spc="-25" dirty="0">
                <a:solidFill>
                  <a:srgbClr val="0070BF"/>
                </a:solidFill>
                <a:latin typeface="Times New Roman"/>
                <a:cs typeface="Times New Roman"/>
              </a:rPr>
              <a:t>subject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4516" y="457200"/>
            <a:ext cx="5286683" cy="5529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5947" y="6966204"/>
            <a:ext cx="1739264" cy="350520"/>
          </a:xfrm>
          <a:custGeom>
            <a:avLst/>
            <a:gdLst/>
            <a:ahLst/>
            <a:cxnLst/>
            <a:rect l="l" t="t" r="r" b="b"/>
            <a:pathLst>
              <a:path w="1739264" h="350520">
                <a:moveTo>
                  <a:pt x="1737360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350520"/>
                </a:lnTo>
                <a:lnTo>
                  <a:pt x="1738884" y="350520"/>
                </a:lnTo>
                <a:lnTo>
                  <a:pt x="1738884" y="348996"/>
                </a:lnTo>
                <a:lnTo>
                  <a:pt x="9143" y="348996"/>
                </a:lnTo>
                <a:lnTo>
                  <a:pt x="4572" y="344424"/>
                </a:lnTo>
                <a:lnTo>
                  <a:pt x="9143" y="344424"/>
                </a:lnTo>
                <a:lnTo>
                  <a:pt x="9143" y="10668"/>
                </a:lnTo>
                <a:lnTo>
                  <a:pt x="4572" y="10668"/>
                </a:lnTo>
                <a:lnTo>
                  <a:pt x="9143" y="6096"/>
                </a:lnTo>
                <a:lnTo>
                  <a:pt x="1738884" y="6096"/>
                </a:lnTo>
                <a:lnTo>
                  <a:pt x="1738884" y="3048"/>
                </a:lnTo>
                <a:lnTo>
                  <a:pt x="1737360" y="0"/>
                </a:lnTo>
                <a:close/>
              </a:path>
              <a:path w="1739264" h="350520">
                <a:moveTo>
                  <a:pt x="9143" y="344424"/>
                </a:moveTo>
                <a:lnTo>
                  <a:pt x="4572" y="344424"/>
                </a:lnTo>
                <a:lnTo>
                  <a:pt x="9143" y="348996"/>
                </a:lnTo>
                <a:lnTo>
                  <a:pt x="9143" y="344424"/>
                </a:lnTo>
                <a:close/>
              </a:path>
              <a:path w="1739264" h="350520">
                <a:moveTo>
                  <a:pt x="1729739" y="344424"/>
                </a:moveTo>
                <a:lnTo>
                  <a:pt x="9143" y="344424"/>
                </a:lnTo>
                <a:lnTo>
                  <a:pt x="9143" y="348996"/>
                </a:lnTo>
                <a:lnTo>
                  <a:pt x="1729739" y="348996"/>
                </a:lnTo>
                <a:lnTo>
                  <a:pt x="1729739" y="344424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1729739" y="348996"/>
                </a:lnTo>
                <a:lnTo>
                  <a:pt x="1734312" y="344424"/>
                </a:lnTo>
                <a:lnTo>
                  <a:pt x="1738884" y="344424"/>
                </a:lnTo>
                <a:lnTo>
                  <a:pt x="1738884" y="10668"/>
                </a:lnTo>
                <a:lnTo>
                  <a:pt x="1734312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344424"/>
                </a:moveTo>
                <a:lnTo>
                  <a:pt x="1734312" y="344424"/>
                </a:lnTo>
                <a:lnTo>
                  <a:pt x="1729739" y="348996"/>
                </a:lnTo>
                <a:lnTo>
                  <a:pt x="1738884" y="348996"/>
                </a:lnTo>
                <a:lnTo>
                  <a:pt x="1738884" y="344424"/>
                </a:lnTo>
                <a:close/>
              </a:path>
              <a:path w="1739264" h="350520">
                <a:moveTo>
                  <a:pt x="9143" y="6096"/>
                </a:moveTo>
                <a:lnTo>
                  <a:pt x="4572" y="10668"/>
                </a:lnTo>
                <a:lnTo>
                  <a:pt x="9143" y="10668"/>
                </a:lnTo>
                <a:lnTo>
                  <a:pt x="9143" y="6096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9143" y="6096"/>
                </a:lnTo>
                <a:lnTo>
                  <a:pt x="9143" y="10668"/>
                </a:lnTo>
                <a:lnTo>
                  <a:pt x="1729739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6096"/>
                </a:moveTo>
                <a:lnTo>
                  <a:pt x="1729739" y="6096"/>
                </a:lnTo>
                <a:lnTo>
                  <a:pt x="1734312" y="10668"/>
                </a:lnTo>
                <a:lnTo>
                  <a:pt x="1738884" y="10668"/>
                </a:lnTo>
                <a:lnTo>
                  <a:pt x="1738884" y="60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7200" y="5603747"/>
          <a:ext cx="9144632" cy="1709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1735454"/>
                <a:gridCol w="1734185"/>
                <a:gridCol w="1739264"/>
                <a:gridCol w="1967229"/>
              </a:tblGrid>
              <a:tr h="1369314">
                <a:tc gridSpan="5">
                  <a:txBody>
                    <a:bodyPr/>
                    <a:lstStyle/>
                    <a:p>
                      <a:pPr marR="6066155" algn="ctr">
                        <a:lnSpc>
                          <a:spcPts val="4935"/>
                        </a:lnSpc>
                      </a:pPr>
                      <a:r>
                        <a:rPr sz="4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4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hoo</a:t>
                      </a:r>
                      <a:r>
                        <a:rPr sz="4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40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4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4000" b="1" spc="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400" baseline="-11863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endParaRPr sz="14400" baseline="-11863">
                        <a:latin typeface="Carlito"/>
                        <a:cs typeface="Carlito"/>
                      </a:endParaRPr>
                    </a:p>
                    <a:p>
                      <a:pPr marR="6008370" algn="ctr">
                        <a:lnSpc>
                          <a:spcPts val="675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Subject</a:t>
                      </a:r>
                      <a:r>
                        <a:rPr sz="2000" spc="-2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5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for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29565">
                        <a:lnSpc>
                          <a:spcPts val="4455"/>
                        </a:lnSpc>
                      </a:pPr>
                      <a:r>
                        <a:rPr sz="4400" b="1" spc="-2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Research</a:t>
                      </a:r>
                      <a:r>
                        <a:rPr sz="4400" b="1" spc="-5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4400" b="1" spc="-2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Paper</a:t>
                      </a:r>
                      <a:endParaRPr sz="4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0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665987" y="1019555"/>
            <a:ext cx="4154804" cy="4471670"/>
            <a:chOff x="665987" y="1019555"/>
            <a:chExt cx="4154804" cy="4471670"/>
          </a:xfrm>
        </p:grpSpPr>
        <p:sp>
          <p:nvSpPr>
            <p:cNvPr id="7" name="object 7"/>
            <p:cNvSpPr/>
            <p:nvPr/>
          </p:nvSpPr>
          <p:spPr>
            <a:xfrm>
              <a:off x="694943" y="1048511"/>
              <a:ext cx="4095115" cy="4411980"/>
            </a:xfrm>
            <a:custGeom>
              <a:avLst/>
              <a:gdLst/>
              <a:ahLst/>
              <a:cxnLst/>
              <a:rect l="l" t="t" r="r" b="b"/>
              <a:pathLst>
                <a:path w="4095115" h="4411980">
                  <a:moveTo>
                    <a:pt x="4094987" y="0"/>
                  </a:moveTo>
                  <a:lnTo>
                    <a:pt x="0" y="0"/>
                  </a:lnTo>
                  <a:lnTo>
                    <a:pt x="0" y="4411980"/>
                  </a:lnTo>
                  <a:lnTo>
                    <a:pt x="4094987" y="4411980"/>
                  </a:lnTo>
                  <a:lnTo>
                    <a:pt x="4094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5987" y="1019555"/>
              <a:ext cx="4154804" cy="4471670"/>
            </a:xfrm>
            <a:custGeom>
              <a:avLst/>
              <a:gdLst/>
              <a:ahLst/>
              <a:cxnLst/>
              <a:rect l="l" t="t" r="r" b="b"/>
              <a:pathLst>
                <a:path w="4154804" h="4471670">
                  <a:moveTo>
                    <a:pt x="4125467" y="0"/>
                  </a:moveTo>
                  <a:lnTo>
                    <a:pt x="28956" y="0"/>
                  </a:lnTo>
                  <a:lnTo>
                    <a:pt x="18002" y="2381"/>
                  </a:lnTo>
                  <a:lnTo>
                    <a:pt x="8763" y="8763"/>
                  </a:lnTo>
                  <a:lnTo>
                    <a:pt x="2381" y="18002"/>
                  </a:lnTo>
                  <a:lnTo>
                    <a:pt x="0" y="28955"/>
                  </a:lnTo>
                  <a:lnTo>
                    <a:pt x="0" y="4442460"/>
                  </a:lnTo>
                  <a:lnTo>
                    <a:pt x="2381" y="4453413"/>
                  </a:lnTo>
                  <a:lnTo>
                    <a:pt x="8763" y="4462653"/>
                  </a:lnTo>
                  <a:lnTo>
                    <a:pt x="18002" y="4469034"/>
                  </a:lnTo>
                  <a:lnTo>
                    <a:pt x="28956" y="4471416"/>
                  </a:lnTo>
                  <a:lnTo>
                    <a:pt x="4125467" y="4471416"/>
                  </a:lnTo>
                  <a:lnTo>
                    <a:pt x="4136421" y="4469034"/>
                  </a:lnTo>
                  <a:lnTo>
                    <a:pt x="4145660" y="4462653"/>
                  </a:lnTo>
                  <a:lnTo>
                    <a:pt x="4152042" y="4453413"/>
                  </a:lnTo>
                  <a:lnTo>
                    <a:pt x="4154424" y="4442460"/>
                  </a:lnTo>
                  <a:lnTo>
                    <a:pt x="57912" y="4442460"/>
                  </a:lnTo>
                  <a:lnTo>
                    <a:pt x="28956" y="4413504"/>
                  </a:lnTo>
                  <a:lnTo>
                    <a:pt x="57912" y="4413504"/>
                  </a:lnTo>
                  <a:lnTo>
                    <a:pt x="57912" y="57912"/>
                  </a:lnTo>
                  <a:lnTo>
                    <a:pt x="28956" y="57912"/>
                  </a:lnTo>
                  <a:lnTo>
                    <a:pt x="57912" y="28955"/>
                  </a:lnTo>
                  <a:lnTo>
                    <a:pt x="4154424" y="28955"/>
                  </a:lnTo>
                  <a:lnTo>
                    <a:pt x="4152042" y="18002"/>
                  </a:lnTo>
                  <a:lnTo>
                    <a:pt x="4145661" y="8763"/>
                  </a:lnTo>
                  <a:lnTo>
                    <a:pt x="4136421" y="2381"/>
                  </a:lnTo>
                  <a:lnTo>
                    <a:pt x="4125467" y="0"/>
                  </a:lnTo>
                  <a:close/>
                </a:path>
                <a:path w="4154804" h="4471670">
                  <a:moveTo>
                    <a:pt x="57912" y="4413504"/>
                  </a:moveTo>
                  <a:lnTo>
                    <a:pt x="28956" y="4413504"/>
                  </a:lnTo>
                  <a:lnTo>
                    <a:pt x="57912" y="4442460"/>
                  </a:lnTo>
                  <a:lnTo>
                    <a:pt x="57912" y="4413504"/>
                  </a:lnTo>
                  <a:close/>
                </a:path>
                <a:path w="4154804" h="4471670">
                  <a:moveTo>
                    <a:pt x="4096512" y="4413504"/>
                  </a:moveTo>
                  <a:lnTo>
                    <a:pt x="57912" y="4413504"/>
                  </a:lnTo>
                  <a:lnTo>
                    <a:pt x="57912" y="4442460"/>
                  </a:lnTo>
                  <a:lnTo>
                    <a:pt x="4096512" y="4442460"/>
                  </a:lnTo>
                  <a:lnTo>
                    <a:pt x="4096512" y="4413504"/>
                  </a:lnTo>
                  <a:close/>
                </a:path>
                <a:path w="4154804" h="4471670">
                  <a:moveTo>
                    <a:pt x="4096512" y="28955"/>
                  </a:moveTo>
                  <a:lnTo>
                    <a:pt x="4096512" y="4442460"/>
                  </a:lnTo>
                  <a:lnTo>
                    <a:pt x="4125467" y="4413504"/>
                  </a:lnTo>
                  <a:lnTo>
                    <a:pt x="4154424" y="4413504"/>
                  </a:lnTo>
                  <a:lnTo>
                    <a:pt x="4154424" y="57912"/>
                  </a:lnTo>
                  <a:lnTo>
                    <a:pt x="4125467" y="57912"/>
                  </a:lnTo>
                  <a:lnTo>
                    <a:pt x="4096512" y="28955"/>
                  </a:lnTo>
                  <a:close/>
                </a:path>
                <a:path w="4154804" h="4471670">
                  <a:moveTo>
                    <a:pt x="4154424" y="4413504"/>
                  </a:moveTo>
                  <a:lnTo>
                    <a:pt x="4125467" y="4413504"/>
                  </a:lnTo>
                  <a:lnTo>
                    <a:pt x="4096512" y="4442460"/>
                  </a:lnTo>
                  <a:lnTo>
                    <a:pt x="4154424" y="4442460"/>
                  </a:lnTo>
                  <a:lnTo>
                    <a:pt x="4154424" y="4413504"/>
                  </a:lnTo>
                  <a:close/>
                </a:path>
                <a:path w="4154804" h="4471670">
                  <a:moveTo>
                    <a:pt x="57912" y="28955"/>
                  </a:moveTo>
                  <a:lnTo>
                    <a:pt x="28956" y="57912"/>
                  </a:lnTo>
                  <a:lnTo>
                    <a:pt x="57912" y="57912"/>
                  </a:lnTo>
                  <a:lnTo>
                    <a:pt x="57912" y="28955"/>
                  </a:lnTo>
                  <a:close/>
                </a:path>
                <a:path w="4154804" h="4471670">
                  <a:moveTo>
                    <a:pt x="4096512" y="28955"/>
                  </a:moveTo>
                  <a:lnTo>
                    <a:pt x="57912" y="28955"/>
                  </a:lnTo>
                  <a:lnTo>
                    <a:pt x="57912" y="57912"/>
                  </a:lnTo>
                  <a:lnTo>
                    <a:pt x="4096512" y="57912"/>
                  </a:lnTo>
                  <a:lnTo>
                    <a:pt x="4096512" y="28955"/>
                  </a:lnTo>
                  <a:close/>
                </a:path>
                <a:path w="4154804" h="4471670">
                  <a:moveTo>
                    <a:pt x="4154424" y="28955"/>
                  </a:moveTo>
                  <a:lnTo>
                    <a:pt x="4096512" y="28955"/>
                  </a:lnTo>
                  <a:lnTo>
                    <a:pt x="4125467" y="57912"/>
                  </a:lnTo>
                  <a:lnTo>
                    <a:pt x="4154424" y="57912"/>
                  </a:lnTo>
                  <a:lnTo>
                    <a:pt x="4154424" y="28955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4517" y="981862"/>
            <a:ext cx="3928110" cy="42468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267970" indent="-228600">
              <a:lnSpc>
                <a:spcPts val="2690"/>
              </a:lnSpc>
              <a:spcBef>
                <a:spcPts val="745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that </a:t>
            </a:r>
            <a:r>
              <a:rPr sz="2800" b="1" spc="-20" dirty="0">
                <a:latin typeface="Carlito"/>
                <a:cs typeface="Carlito"/>
              </a:rPr>
              <a:t>interests </a:t>
            </a:r>
            <a:r>
              <a:rPr sz="2800" b="1" spc="-1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but 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15" dirty="0">
                <a:latin typeface="Carlito"/>
                <a:cs typeface="Carlito"/>
              </a:rPr>
              <a:t>still  </a:t>
            </a:r>
            <a:r>
              <a:rPr sz="2800" spc="-10" dirty="0">
                <a:latin typeface="Carlito"/>
                <a:cs typeface="Carlito"/>
              </a:rPr>
              <a:t>learn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much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not </a:t>
            </a:r>
            <a:r>
              <a:rPr sz="2800" b="1" spc="-15" dirty="0">
                <a:latin typeface="Carlito"/>
                <a:cs typeface="Carlito"/>
              </a:rPr>
              <a:t>too</a:t>
            </a:r>
            <a:r>
              <a:rPr sz="2800" b="1" spc="-1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broad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05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not </a:t>
            </a:r>
            <a:r>
              <a:rPr sz="2800" b="1" spc="-15" dirty="0">
                <a:latin typeface="Carlito"/>
                <a:cs typeface="Carlito"/>
              </a:rPr>
              <a:t>too </a:t>
            </a:r>
            <a:r>
              <a:rPr sz="2800" b="1" spc="-5" dirty="0">
                <a:latin typeface="Carlito"/>
                <a:cs typeface="Carlito"/>
              </a:rPr>
              <a:t>difficult</a:t>
            </a:r>
            <a:r>
              <a:rPr sz="2800" spc="-5" dirty="0">
                <a:latin typeface="Carlito"/>
                <a:cs typeface="Carlito"/>
              </a:rPr>
              <a:t>,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25" dirty="0">
                <a:latin typeface="Carlito"/>
                <a:cs typeface="Carlito"/>
              </a:rPr>
              <a:t>for 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can find  </a:t>
            </a:r>
            <a:r>
              <a:rPr sz="2800" spc="-15" dirty="0">
                <a:latin typeface="Carlito"/>
                <a:cs typeface="Carlito"/>
              </a:rPr>
              <a:t>materials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popular  </a:t>
            </a:r>
            <a:r>
              <a:rPr sz="2800" spc="-15" dirty="0">
                <a:latin typeface="Carlito"/>
                <a:cs typeface="Carlito"/>
              </a:rPr>
              <a:t>magazines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books  aimed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20" dirty="0">
                <a:latin typeface="Carlito"/>
                <a:cs typeface="Carlito"/>
              </a:rPr>
              <a:t>general </a:t>
            </a:r>
            <a:r>
              <a:rPr sz="2800" spc="-10" dirty="0">
                <a:latin typeface="Carlito"/>
                <a:cs typeface="Carlito"/>
              </a:rPr>
              <a:t>reading.</a:t>
            </a:r>
            <a:endParaRPr sz="2800">
              <a:latin typeface="Carlito"/>
              <a:cs typeface="Carlito"/>
            </a:endParaRPr>
          </a:p>
          <a:p>
            <a:pPr marL="241300" marR="326390" indent="-228600">
              <a:lnSpc>
                <a:spcPts val="2690"/>
              </a:lnSpc>
              <a:spcBef>
                <a:spcPts val="975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has </a:t>
            </a:r>
            <a:r>
              <a:rPr sz="2800" spc="-10" dirty="0">
                <a:latin typeface="Carlito"/>
                <a:cs typeface="Carlito"/>
              </a:rPr>
              <a:t>some </a:t>
            </a:r>
            <a:r>
              <a:rPr sz="2800" spc="-25" dirty="0">
                <a:latin typeface="Carlito"/>
                <a:cs typeface="Carlito"/>
              </a:rPr>
              <a:t>interest  for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b="1" spc="-30" dirty="0">
                <a:latin typeface="Carlito"/>
                <a:cs typeface="Carlito"/>
              </a:rPr>
              <a:t>average</a:t>
            </a:r>
            <a:r>
              <a:rPr sz="2800" b="1" spc="3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reader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60248"/>
            <a:ext cx="9145905" cy="6510655"/>
            <a:chOff x="457200" y="460248"/>
            <a:chExt cx="9145905" cy="6510655"/>
          </a:xfrm>
        </p:grpSpPr>
        <p:sp>
          <p:nvSpPr>
            <p:cNvPr id="3" name="object 3"/>
            <p:cNvSpPr/>
            <p:nvPr/>
          </p:nvSpPr>
          <p:spPr>
            <a:xfrm>
              <a:off x="4817364" y="460248"/>
              <a:ext cx="478536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603748"/>
              <a:ext cx="9142730" cy="1367155"/>
            </a:xfrm>
            <a:custGeom>
              <a:avLst/>
              <a:gdLst/>
              <a:ahLst/>
              <a:cxnLst/>
              <a:rect l="l" t="t" r="r" b="b"/>
              <a:pathLst>
                <a:path w="9142730" h="1367154">
                  <a:moveTo>
                    <a:pt x="9142476" y="0"/>
                  </a:moveTo>
                  <a:lnTo>
                    <a:pt x="0" y="0"/>
                  </a:lnTo>
                  <a:lnTo>
                    <a:pt x="0" y="1367027"/>
                  </a:lnTo>
                  <a:lnTo>
                    <a:pt x="9142476" y="1367027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96783" y="5565279"/>
            <a:ext cx="1775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b="1" i="1" spc="-600" dirty="0">
                <a:solidFill>
                  <a:srgbClr val="FFFFFF"/>
                </a:solidFill>
                <a:latin typeface="Arial"/>
                <a:cs typeface="Arial"/>
              </a:rPr>
              <a:t>athering</a:t>
            </a:r>
            <a:r>
              <a:rPr sz="4000" b="1" i="1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i="1" spc="-84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7" name="object 7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46580" y="5870357"/>
            <a:ext cx="30099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FFFF00"/>
                </a:solidFill>
                <a:latin typeface="Carlito"/>
                <a:cs typeface="Carlito"/>
              </a:rPr>
              <a:t>M</a:t>
            </a:r>
            <a:r>
              <a:rPr sz="6000" b="1" spc="-55" dirty="0">
                <a:solidFill>
                  <a:srgbClr val="FFFF00"/>
                </a:solidFill>
                <a:latin typeface="Carlito"/>
                <a:cs typeface="Carlito"/>
              </a:rPr>
              <a:t>a</a:t>
            </a:r>
            <a:r>
              <a:rPr sz="6000" b="1" spc="-80" dirty="0">
                <a:solidFill>
                  <a:srgbClr val="FFFF00"/>
                </a:solidFill>
                <a:latin typeface="Carlito"/>
                <a:cs typeface="Carlito"/>
              </a:rPr>
              <a:t>t</a:t>
            </a:r>
            <a:r>
              <a:rPr sz="6000" b="1" spc="-5" dirty="0">
                <a:solidFill>
                  <a:srgbClr val="FFFF00"/>
                </a:solidFill>
                <a:latin typeface="Carlito"/>
                <a:cs typeface="Carlito"/>
              </a:rPr>
              <a:t>erials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2267" y="981455"/>
            <a:ext cx="3307079" cy="4470400"/>
          </a:xfrm>
          <a:custGeom>
            <a:avLst/>
            <a:gdLst/>
            <a:ahLst/>
            <a:cxnLst/>
            <a:rect l="l" t="t" r="r" b="b"/>
            <a:pathLst>
              <a:path w="3307079" h="4470400">
                <a:moveTo>
                  <a:pt x="3278124" y="0"/>
                </a:moveTo>
                <a:lnTo>
                  <a:pt x="28956" y="0"/>
                </a:lnTo>
                <a:lnTo>
                  <a:pt x="18002" y="2166"/>
                </a:lnTo>
                <a:lnTo>
                  <a:pt x="8762" y="8191"/>
                </a:lnTo>
                <a:lnTo>
                  <a:pt x="2381" y="17359"/>
                </a:lnTo>
                <a:lnTo>
                  <a:pt x="0" y="28955"/>
                </a:lnTo>
                <a:lnTo>
                  <a:pt x="0" y="4440936"/>
                </a:lnTo>
                <a:lnTo>
                  <a:pt x="2381" y="4452532"/>
                </a:lnTo>
                <a:lnTo>
                  <a:pt x="8763" y="4461700"/>
                </a:lnTo>
                <a:lnTo>
                  <a:pt x="18002" y="4467725"/>
                </a:lnTo>
                <a:lnTo>
                  <a:pt x="28956" y="4469892"/>
                </a:lnTo>
                <a:lnTo>
                  <a:pt x="3278124" y="4469892"/>
                </a:lnTo>
                <a:lnTo>
                  <a:pt x="3289077" y="4467725"/>
                </a:lnTo>
                <a:lnTo>
                  <a:pt x="3298317" y="4461700"/>
                </a:lnTo>
                <a:lnTo>
                  <a:pt x="3304698" y="4452532"/>
                </a:lnTo>
                <a:lnTo>
                  <a:pt x="3307079" y="4440936"/>
                </a:lnTo>
                <a:lnTo>
                  <a:pt x="57912" y="4440936"/>
                </a:lnTo>
                <a:lnTo>
                  <a:pt x="28956" y="4413504"/>
                </a:lnTo>
                <a:lnTo>
                  <a:pt x="57912" y="4413504"/>
                </a:lnTo>
                <a:lnTo>
                  <a:pt x="57912" y="56388"/>
                </a:lnTo>
                <a:lnTo>
                  <a:pt x="28956" y="56388"/>
                </a:lnTo>
                <a:lnTo>
                  <a:pt x="57912" y="28955"/>
                </a:lnTo>
                <a:lnTo>
                  <a:pt x="3307079" y="28955"/>
                </a:lnTo>
                <a:lnTo>
                  <a:pt x="3304698" y="17359"/>
                </a:lnTo>
                <a:lnTo>
                  <a:pt x="3298317" y="8191"/>
                </a:lnTo>
                <a:lnTo>
                  <a:pt x="3289077" y="2166"/>
                </a:lnTo>
                <a:lnTo>
                  <a:pt x="3278124" y="0"/>
                </a:lnTo>
                <a:close/>
              </a:path>
              <a:path w="3307079" h="4470400">
                <a:moveTo>
                  <a:pt x="57912" y="4413504"/>
                </a:moveTo>
                <a:lnTo>
                  <a:pt x="28956" y="4413504"/>
                </a:lnTo>
                <a:lnTo>
                  <a:pt x="57912" y="4440936"/>
                </a:lnTo>
                <a:lnTo>
                  <a:pt x="57912" y="4413504"/>
                </a:lnTo>
                <a:close/>
              </a:path>
              <a:path w="3307079" h="4470400">
                <a:moveTo>
                  <a:pt x="3249168" y="4413504"/>
                </a:moveTo>
                <a:lnTo>
                  <a:pt x="57912" y="4413504"/>
                </a:lnTo>
                <a:lnTo>
                  <a:pt x="57912" y="4440936"/>
                </a:lnTo>
                <a:lnTo>
                  <a:pt x="3249168" y="4440936"/>
                </a:lnTo>
                <a:lnTo>
                  <a:pt x="3249168" y="4413504"/>
                </a:lnTo>
                <a:close/>
              </a:path>
              <a:path w="3307079" h="4470400">
                <a:moveTo>
                  <a:pt x="3249168" y="28955"/>
                </a:moveTo>
                <a:lnTo>
                  <a:pt x="3249168" y="4440936"/>
                </a:lnTo>
                <a:lnTo>
                  <a:pt x="3278124" y="4413504"/>
                </a:lnTo>
                <a:lnTo>
                  <a:pt x="3307079" y="4413504"/>
                </a:lnTo>
                <a:lnTo>
                  <a:pt x="3307079" y="56388"/>
                </a:lnTo>
                <a:lnTo>
                  <a:pt x="3278124" y="56388"/>
                </a:lnTo>
                <a:lnTo>
                  <a:pt x="3249168" y="28955"/>
                </a:lnTo>
                <a:close/>
              </a:path>
              <a:path w="3307079" h="4470400">
                <a:moveTo>
                  <a:pt x="3307079" y="4413504"/>
                </a:moveTo>
                <a:lnTo>
                  <a:pt x="3278124" y="4413504"/>
                </a:lnTo>
                <a:lnTo>
                  <a:pt x="3249168" y="4440936"/>
                </a:lnTo>
                <a:lnTo>
                  <a:pt x="3307079" y="4440936"/>
                </a:lnTo>
                <a:lnTo>
                  <a:pt x="3307079" y="4413504"/>
                </a:lnTo>
                <a:close/>
              </a:path>
              <a:path w="3307079" h="4470400">
                <a:moveTo>
                  <a:pt x="57912" y="28955"/>
                </a:moveTo>
                <a:lnTo>
                  <a:pt x="28956" y="56388"/>
                </a:lnTo>
                <a:lnTo>
                  <a:pt x="57912" y="56388"/>
                </a:lnTo>
                <a:lnTo>
                  <a:pt x="57912" y="28955"/>
                </a:lnTo>
                <a:close/>
              </a:path>
              <a:path w="3307079" h="4470400">
                <a:moveTo>
                  <a:pt x="3249168" y="28955"/>
                </a:moveTo>
                <a:lnTo>
                  <a:pt x="57912" y="28955"/>
                </a:lnTo>
                <a:lnTo>
                  <a:pt x="57912" y="56388"/>
                </a:lnTo>
                <a:lnTo>
                  <a:pt x="3249168" y="56388"/>
                </a:lnTo>
                <a:lnTo>
                  <a:pt x="3249168" y="28955"/>
                </a:lnTo>
                <a:close/>
              </a:path>
              <a:path w="3307079" h="4470400">
                <a:moveTo>
                  <a:pt x="3307079" y="28955"/>
                </a:moveTo>
                <a:lnTo>
                  <a:pt x="3249168" y="28955"/>
                </a:lnTo>
                <a:lnTo>
                  <a:pt x="3278124" y="56388"/>
                </a:lnTo>
                <a:lnTo>
                  <a:pt x="3307079" y="56388"/>
                </a:lnTo>
                <a:lnTo>
                  <a:pt x="3307079" y="28955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89252" y="1999259"/>
            <a:ext cx="2576830" cy="27533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75260" indent="-228600">
              <a:lnSpc>
                <a:spcPts val="3020"/>
              </a:lnSpc>
              <a:spcBef>
                <a:spcPts val="480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Observation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15" dirty="0">
                <a:latin typeface="Carlito"/>
                <a:cs typeface="Carlito"/>
              </a:rPr>
              <a:t>experience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Interview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-15" dirty="0">
                <a:latin typeface="Carlito"/>
                <a:cs typeface="Carlito"/>
              </a:rPr>
              <a:t> library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Special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bulletins 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reports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440" y="5413880"/>
            <a:ext cx="937894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800" b="1" i="1" spc="43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8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85359" y="3268979"/>
            <a:ext cx="3086099" cy="3703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457200"/>
            <a:ext cx="2188464" cy="1877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3766" y="501395"/>
            <a:ext cx="3915137" cy="307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7069835"/>
          <a:ext cx="9144632" cy="243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1735454"/>
                <a:gridCol w="1734185"/>
                <a:gridCol w="1739264"/>
                <a:gridCol w="1967229"/>
              </a:tblGrid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155947" y="3416808"/>
            <a:ext cx="5447030" cy="3900170"/>
            <a:chOff x="4155947" y="3416808"/>
            <a:chExt cx="5447030" cy="3900170"/>
          </a:xfrm>
        </p:grpSpPr>
        <p:sp>
          <p:nvSpPr>
            <p:cNvPr id="5" name="object 5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007" y="3416808"/>
              <a:ext cx="4966970" cy="1579245"/>
            </a:xfrm>
            <a:custGeom>
              <a:avLst/>
              <a:gdLst/>
              <a:ahLst/>
              <a:cxnLst/>
              <a:rect l="l" t="t" r="r" b="b"/>
              <a:pathLst>
                <a:path w="4966970" h="1579245">
                  <a:moveTo>
                    <a:pt x="4966716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577339"/>
                  </a:lnTo>
                  <a:lnTo>
                    <a:pt x="1524" y="1578864"/>
                  </a:lnTo>
                  <a:lnTo>
                    <a:pt x="4966716" y="1578864"/>
                  </a:lnTo>
                  <a:lnTo>
                    <a:pt x="4966716" y="1574291"/>
                  </a:lnTo>
                  <a:lnTo>
                    <a:pt x="9143" y="1574291"/>
                  </a:lnTo>
                  <a:lnTo>
                    <a:pt x="4571" y="1569719"/>
                  </a:lnTo>
                  <a:lnTo>
                    <a:pt x="9143" y="1569719"/>
                  </a:lnTo>
                  <a:lnTo>
                    <a:pt x="9143" y="9143"/>
                  </a:lnTo>
                  <a:lnTo>
                    <a:pt x="4571" y="9143"/>
                  </a:lnTo>
                  <a:lnTo>
                    <a:pt x="9143" y="4571"/>
                  </a:lnTo>
                  <a:lnTo>
                    <a:pt x="4966716" y="4571"/>
                  </a:lnTo>
                  <a:lnTo>
                    <a:pt x="4966716" y="0"/>
                  </a:lnTo>
                  <a:close/>
                </a:path>
                <a:path w="4966970" h="1579245">
                  <a:moveTo>
                    <a:pt x="9143" y="1569719"/>
                  </a:moveTo>
                  <a:lnTo>
                    <a:pt x="4571" y="1569719"/>
                  </a:lnTo>
                  <a:lnTo>
                    <a:pt x="9143" y="1574291"/>
                  </a:lnTo>
                  <a:lnTo>
                    <a:pt x="9143" y="1569719"/>
                  </a:lnTo>
                  <a:close/>
                </a:path>
                <a:path w="4966970" h="1579245">
                  <a:moveTo>
                    <a:pt x="4960620" y="1569719"/>
                  </a:moveTo>
                  <a:lnTo>
                    <a:pt x="9143" y="1569719"/>
                  </a:lnTo>
                  <a:lnTo>
                    <a:pt x="9143" y="1574291"/>
                  </a:lnTo>
                  <a:lnTo>
                    <a:pt x="4960620" y="1574291"/>
                  </a:lnTo>
                  <a:lnTo>
                    <a:pt x="4960620" y="1569719"/>
                  </a:lnTo>
                  <a:close/>
                </a:path>
                <a:path w="4966970" h="1579245">
                  <a:moveTo>
                    <a:pt x="4960620" y="4571"/>
                  </a:moveTo>
                  <a:lnTo>
                    <a:pt x="4960620" y="1574291"/>
                  </a:lnTo>
                  <a:lnTo>
                    <a:pt x="4965192" y="1569719"/>
                  </a:lnTo>
                  <a:lnTo>
                    <a:pt x="4966716" y="1569719"/>
                  </a:lnTo>
                  <a:lnTo>
                    <a:pt x="4966716" y="9143"/>
                  </a:lnTo>
                  <a:lnTo>
                    <a:pt x="4965192" y="9143"/>
                  </a:lnTo>
                  <a:lnTo>
                    <a:pt x="4960620" y="4571"/>
                  </a:lnTo>
                  <a:close/>
                </a:path>
                <a:path w="4966970" h="1579245">
                  <a:moveTo>
                    <a:pt x="4966716" y="1569719"/>
                  </a:moveTo>
                  <a:lnTo>
                    <a:pt x="4965192" y="1569719"/>
                  </a:lnTo>
                  <a:lnTo>
                    <a:pt x="4960620" y="1574291"/>
                  </a:lnTo>
                  <a:lnTo>
                    <a:pt x="4966716" y="1574291"/>
                  </a:lnTo>
                  <a:lnTo>
                    <a:pt x="4966716" y="1569719"/>
                  </a:lnTo>
                  <a:close/>
                </a:path>
                <a:path w="4966970" h="1579245">
                  <a:moveTo>
                    <a:pt x="9143" y="4571"/>
                  </a:moveTo>
                  <a:lnTo>
                    <a:pt x="4571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4966970" h="1579245">
                  <a:moveTo>
                    <a:pt x="4960620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4960620" y="9143"/>
                  </a:lnTo>
                  <a:lnTo>
                    <a:pt x="4960620" y="4571"/>
                  </a:lnTo>
                  <a:close/>
                </a:path>
                <a:path w="4966970" h="1579245">
                  <a:moveTo>
                    <a:pt x="4966716" y="4571"/>
                  </a:moveTo>
                  <a:lnTo>
                    <a:pt x="4960620" y="4571"/>
                  </a:lnTo>
                  <a:lnTo>
                    <a:pt x="4965192" y="9143"/>
                  </a:lnTo>
                  <a:lnTo>
                    <a:pt x="4966716" y="9143"/>
                  </a:lnTo>
                  <a:lnTo>
                    <a:pt x="4966716" y="4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06261" y="1215237"/>
            <a:ext cx="2356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70BF"/>
                </a:solidFill>
                <a:latin typeface="Verdana"/>
                <a:cs typeface="Verdana"/>
              </a:rPr>
              <a:t>Research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533400"/>
            <a:ext cx="28956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rlito"/>
                <a:cs typeface="Carlito"/>
              </a:rPr>
              <a:t>from </a:t>
            </a:r>
            <a:r>
              <a:rPr sz="1600" spc="-5" dirty="0">
                <a:latin typeface="Carlito"/>
                <a:cs typeface="Carlito"/>
              </a:rPr>
              <a:t>an old </a:t>
            </a:r>
            <a:r>
              <a:rPr sz="1600" spc="-15" dirty="0">
                <a:latin typeface="Carlito"/>
                <a:cs typeface="Carlito"/>
              </a:rPr>
              <a:t>French</a:t>
            </a:r>
            <a:r>
              <a:rPr sz="1600" spc="1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word,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4295" y="814463"/>
            <a:ext cx="3740150" cy="102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25"/>
              </a:lnSpc>
              <a:spcBef>
                <a:spcPts val="100"/>
              </a:spcBef>
            </a:pPr>
            <a:r>
              <a:rPr sz="4400" b="0" i="1" spc="10" dirty="0">
                <a:solidFill>
                  <a:srgbClr val="FF0000"/>
                </a:solidFill>
                <a:latin typeface="Carlito"/>
                <a:cs typeface="Carlito"/>
              </a:rPr>
              <a:t>“</a:t>
            </a:r>
            <a:r>
              <a:rPr sz="3600" b="0" i="1" spc="10" dirty="0">
                <a:solidFill>
                  <a:srgbClr val="FF0000"/>
                </a:solidFill>
                <a:latin typeface="Carlito"/>
                <a:cs typeface="Carlito"/>
              </a:rPr>
              <a:t>sercher”</a:t>
            </a:r>
            <a:endParaRPr sz="3600">
              <a:latin typeface="Carlito"/>
              <a:cs typeface="Carlito"/>
            </a:endParaRPr>
          </a:p>
          <a:p>
            <a:pPr marL="538480" algn="ctr">
              <a:lnSpc>
                <a:spcPts val="3465"/>
              </a:lnSpc>
            </a:pPr>
            <a:r>
              <a:rPr sz="3600" i="1" spc="-180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sz="36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3600" i="1" spc="-140" dirty="0">
                <a:solidFill>
                  <a:srgbClr val="000000"/>
                </a:solidFill>
                <a:latin typeface="Times New Roman"/>
                <a:cs typeface="Times New Roman"/>
              </a:rPr>
              <a:t>seek </a:t>
            </a:r>
            <a:r>
              <a:rPr sz="3600" i="1" spc="-185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3600" i="1" spc="4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1" spc="-170" dirty="0">
                <a:solidFill>
                  <a:srgbClr val="000000"/>
                </a:solidFill>
                <a:latin typeface="Times New Roman"/>
                <a:cs typeface="Times New Roman"/>
              </a:rPr>
              <a:t>search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3692" y="1770480"/>
            <a:ext cx="2688908" cy="65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sz="2800" spc="-15" baseline="1543" dirty="0">
                <a:latin typeface="+mj-lt"/>
                <a:cs typeface="Arial" pitchFamily="34" charset="0"/>
              </a:rPr>
              <a:t>prefix</a:t>
            </a:r>
            <a:r>
              <a:rPr sz="2800" spc="-67" baseline="1543" dirty="0">
                <a:latin typeface="+mj-lt"/>
                <a:cs typeface="Arial" pitchFamily="34" charset="0"/>
              </a:rPr>
              <a:t> </a:t>
            </a:r>
            <a:r>
              <a:rPr sz="2800" i="1" spc="-310" dirty="0">
                <a:solidFill>
                  <a:srgbClr val="FF0000"/>
                </a:solidFill>
                <a:latin typeface="+mj-lt"/>
                <a:cs typeface="Arial" pitchFamily="34" charset="0"/>
              </a:rPr>
              <a:t>“</a:t>
            </a:r>
            <a:r>
              <a:rPr sz="2800" i="1" spc="-310">
                <a:solidFill>
                  <a:srgbClr val="FF0000"/>
                </a:solidFill>
                <a:latin typeface="+mj-lt"/>
                <a:cs typeface="Arial" pitchFamily="34" charset="0"/>
              </a:rPr>
              <a:t>re</a:t>
            </a:r>
            <a:r>
              <a:rPr sz="2800" i="1" spc="-310" smtClean="0">
                <a:solidFill>
                  <a:srgbClr val="FF0000"/>
                </a:solidFill>
                <a:latin typeface="+mj-lt"/>
                <a:cs typeface="Arial" pitchFamily="34" charset="0"/>
              </a:rPr>
              <a:t>”</a:t>
            </a:r>
            <a:r>
              <a:rPr sz="2800" b="1" i="1" spc="-310" smtClean="0">
                <a:latin typeface="+mj-lt"/>
                <a:cs typeface="Arial" pitchFamily="34" charset="0"/>
              </a:rPr>
              <a:t>-</a:t>
            </a:r>
            <a:r>
              <a:rPr lang="en-US" sz="2800" b="1" i="1" spc="-310" dirty="0" smtClean="0">
                <a:latin typeface="+mj-lt"/>
                <a:cs typeface="Arial" pitchFamily="34" charset="0"/>
              </a:rPr>
              <a:t> again</a:t>
            </a:r>
            <a:endParaRPr sz="2800">
              <a:latin typeface="+mj-lt"/>
              <a:cs typeface="Arial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6600" y="1828800"/>
            <a:ext cx="6629400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00"/>
              </a:spcBef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50">
              <a:latin typeface="Times New Roman"/>
              <a:cs typeface="Times New Roman"/>
            </a:endParaRPr>
          </a:p>
          <a:p>
            <a:pPr marL="815975" marR="5080" algn="just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It is defined as </a:t>
            </a:r>
            <a:r>
              <a:rPr sz="3200" b="1" spc="-5" dirty="0">
                <a:latin typeface="Arial"/>
                <a:cs typeface="Arial"/>
              </a:rPr>
              <a:t>“intensive  search </a:t>
            </a:r>
            <a:r>
              <a:rPr sz="3200" b="1" dirty="0">
                <a:latin typeface="Arial"/>
                <a:cs typeface="Arial"/>
              </a:rPr>
              <a:t>with the </a:t>
            </a:r>
            <a:r>
              <a:rPr sz="3200" b="1" spc="-5" dirty="0">
                <a:latin typeface="Arial"/>
                <a:cs typeface="Arial"/>
              </a:rPr>
              <a:t>purpose  </a:t>
            </a:r>
            <a:r>
              <a:rPr sz="3200" b="1" dirty="0">
                <a:latin typeface="Arial"/>
                <a:cs typeface="Arial"/>
              </a:rPr>
              <a:t>of </a:t>
            </a:r>
            <a:r>
              <a:rPr sz="3200" b="1" spc="-5" dirty="0">
                <a:latin typeface="Arial"/>
                <a:cs typeface="Arial"/>
              </a:rPr>
              <a:t>becoming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certain”.</a:t>
            </a:r>
            <a:endParaRPr sz="3200">
              <a:latin typeface="Arial"/>
              <a:cs typeface="Arial"/>
            </a:endParaRPr>
          </a:p>
          <a:p>
            <a:pPr marL="12700" marR="589915">
              <a:lnSpc>
                <a:spcPct val="100000"/>
              </a:lnSpc>
              <a:spcBef>
                <a:spcPts val="2840"/>
              </a:spcBef>
            </a:pPr>
            <a:r>
              <a:rPr sz="3200" spc="-5" dirty="0">
                <a:latin typeface="Arial"/>
                <a:cs typeface="Arial"/>
              </a:rPr>
              <a:t>It is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4472C3"/>
                </a:solidFill>
                <a:latin typeface="Arial"/>
                <a:cs typeface="Arial"/>
              </a:rPr>
              <a:t>systematic  investigation </a:t>
            </a:r>
            <a:r>
              <a:rPr sz="3200" spc="-5" dirty="0">
                <a:latin typeface="Arial"/>
                <a:cs typeface="Arial"/>
              </a:rPr>
              <a:t>into reality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  gain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knowledge.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5947" y="6966204"/>
            <a:ext cx="1739264" cy="350520"/>
          </a:xfrm>
          <a:custGeom>
            <a:avLst/>
            <a:gdLst/>
            <a:ahLst/>
            <a:cxnLst/>
            <a:rect l="l" t="t" r="r" b="b"/>
            <a:pathLst>
              <a:path w="1739264" h="350520">
                <a:moveTo>
                  <a:pt x="1737360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350520"/>
                </a:lnTo>
                <a:lnTo>
                  <a:pt x="1738884" y="350520"/>
                </a:lnTo>
                <a:lnTo>
                  <a:pt x="1738884" y="348996"/>
                </a:lnTo>
                <a:lnTo>
                  <a:pt x="9143" y="348996"/>
                </a:lnTo>
                <a:lnTo>
                  <a:pt x="4572" y="344424"/>
                </a:lnTo>
                <a:lnTo>
                  <a:pt x="9143" y="344424"/>
                </a:lnTo>
                <a:lnTo>
                  <a:pt x="9143" y="10668"/>
                </a:lnTo>
                <a:lnTo>
                  <a:pt x="4572" y="10668"/>
                </a:lnTo>
                <a:lnTo>
                  <a:pt x="9143" y="6096"/>
                </a:lnTo>
                <a:lnTo>
                  <a:pt x="1738884" y="6096"/>
                </a:lnTo>
                <a:lnTo>
                  <a:pt x="1738884" y="3048"/>
                </a:lnTo>
                <a:lnTo>
                  <a:pt x="1737360" y="0"/>
                </a:lnTo>
                <a:close/>
              </a:path>
              <a:path w="1739264" h="350520">
                <a:moveTo>
                  <a:pt x="9143" y="344424"/>
                </a:moveTo>
                <a:lnTo>
                  <a:pt x="4572" y="344424"/>
                </a:lnTo>
                <a:lnTo>
                  <a:pt x="9143" y="348996"/>
                </a:lnTo>
                <a:lnTo>
                  <a:pt x="9143" y="344424"/>
                </a:lnTo>
                <a:close/>
              </a:path>
              <a:path w="1739264" h="350520">
                <a:moveTo>
                  <a:pt x="1729739" y="344424"/>
                </a:moveTo>
                <a:lnTo>
                  <a:pt x="9143" y="344424"/>
                </a:lnTo>
                <a:lnTo>
                  <a:pt x="9143" y="348996"/>
                </a:lnTo>
                <a:lnTo>
                  <a:pt x="1729739" y="348996"/>
                </a:lnTo>
                <a:lnTo>
                  <a:pt x="1729739" y="344424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1729739" y="348996"/>
                </a:lnTo>
                <a:lnTo>
                  <a:pt x="1734312" y="344424"/>
                </a:lnTo>
                <a:lnTo>
                  <a:pt x="1738884" y="344424"/>
                </a:lnTo>
                <a:lnTo>
                  <a:pt x="1738884" y="10668"/>
                </a:lnTo>
                <a:lnTo>
                  <a:pt x="1734312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344424"/>
                </a:moveTo>
                <a:lnTo>
                  <a:pt x="1734312" y="344424"/>
                </a:lnTo>
                <a:lnTo>
                  <a:pt x="1729739" y="348996"/>
                </a:lnTo>
                <a:lnTo>
                  <a:pt x="1738884" y="348996"/>
                </a:lnTo>
                <a:lnTo>
                  <a:pt x="1738884" y="344424"/>
                </a:lnTo>
                <a:close/>
              </a:path>
              <a:path w="1739264" h="350520">
                <a:moveTo>
                  <a:pt x="9143" y="6096"/>
                </a:moveTo>
                <a:lnTo>
                  <a:pt x="4572" y="10668"/>
                </a:lnTo>
                <a:lnTo>
                  <a:pt x="9143" y="10668"/>
                </a:lnTo>
                <a:lnTo>
                  <a:pt x="9143" y="6096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9143" y="6096"/>
                </a:lnTo>
                <a:lnTo>
                  <a:pt x="9143" y="10668"/>
                </a:lnTo>
                <a:lnTo>
                  <a:pt x="1729739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6096"/>
                </a:moveTo>
                <a:lnTo>
                  <a:pt x="1729739" y="6096"/>
                </a:lnTo>
                <a:lnTo>
                  <a:pt x="1734312" y="10668"/>
                </a:lnTo>
                <a:lnTo>
                  <a:pt x="1738884" y="10668"/>
                </a:lnTo>
                <a:lnTo>
                  <a:pt x="1738884" y="60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5603747"/>
          <a:ext cx="9144632" cy="1709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1735454"/>
                <a:gridCol w="1734185"/>
                <a:gridCol w="1739264"/>
                <a:gridCol w="1967229"/>
              </a:tblGrid>
              <a:tr h="1369314">
                <a:tc gridSpan="5">
                  <a:txBody>
                    <a:bodyPr/>
                    <a:lstStyle/>
                    <a:p>
                      <a:pPr marL="437515">
                        <a:lnSpc>
                          <a:spcPts val="2830"/>
                        </a:lnSpc>
                        <a:spcBef>
                          <a:spcPts val="595"/>
                        </a:spcBef>
                      </a:pPr>
                      <a:r>
                        <a:rPr sz="32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Make</a:t>
                      </a: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endParaRPr sz="3200">
                        <a:latin typeface="Carlito"/>
                        <a:cs typeface="Carlito"/>
                      </a:endParaRPr>
                    </a:p>
                    <a:p>
                      <a:pPr marL="408305">
                        <a:lnSpc>
                          <a:spcPts val="2900"/>
                        </a:lnSpc>
                      </a:pPr>
                      <a:r>
                        <a:rPr sz="4400" b="1" spc="-1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Preliminary</a:t>
                      </a:r>
                      <a:endParaRPr sz="4400">
                        <a:latin typeface="Carlito"/>
                        <a:cs typeface="Carlito"/>
                      </a:endParaRPr>
                    </a:p>
                    <a:p>
                      <a:pPr marL="756285">
                        <a:lnSpc>
                          <a:spcPts val="3910"/>
                        </a:lnSpc>
                      </a:pPr>
                      <a:r>
                        <a:rPr sz="4400" b="1" i="1" spc="-5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Outline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0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96955" y="728789"/>
            <a:ext cx="314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1F4D77"/>
                </a:solidFill>
                <a:latin typeface="Carlito"/>
                <a:cs typeface="Carlito"/>
              </a:rPr>
              <a:t>Common type of</a:t>
            </a:r>
            <a:r>
              <a:rPr sz="2400" b="1" i="1" spc="-85" dirty="0">
                <a:solidFill>
                  <a:srgbClr val="1F4D77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1F4D77"/>
                </a:solidFill>
                <a:latin typeface="Carlito"/>
                <a:cs typeface="Carlito"/>
              </a:rPr>
              <a:t>outline: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4855" y="618744"/>
            <a:ext cx="4152900" cy="4867910"/>
          </a:xfrm>
          <a:custGeom>
            <a:avLst/>
            <a:gdLst/>
            <a:ahLst/>
            <a:cxnLst/>
            <a:rect l="l" t="t" r="r" b="b"/>
            <a:pathLst>
              <a:path w="4152900" h="4867910">
                <a:moveTo>
                  <a:pt x="4123944" y="0"/>
                </a:moveTo>
                <a:lnTo>
                  <a:pt x="28956" y="0"/>
                </a:lnTo>
                <a:lnTo>
                  <a:pt x="17359" y="2143"/>
                </a:lnTo>
                <a:lnTo>
                  <a:pt x="8191" y="8000"/>
                </a:lnTo>
                <a:lnTo>
                  <a:pt x="2166" y="16716"/>
                </a:lnTo>
                <a:lnTo>
                  <a:pt x="0" y="27431"/>
                </a:lnTo>
                <a:lnTo>
                  <a:pt x="0" y="4838700"/>
                </a:lnTo>
                <a:lnTo>
                  <a:pt x="2166" y="4849653"/>
                </a:lnTo>
                <a:lnTo>
                  <a:pt x="8191" y="4858893"/>
                </a:lnTo>
                <a:lnTo>
                  <a:pt x="17359" y="4865274"/>
                </a:lnTo>
                <a:lnTo>
                  <a:pt x="28956" y="4867656"/>
                </a:lnTo>
                <a:lnTo>
                  <a:pt x="4123944" y="4867656"/>
                </a:lnTo>
                <a:lnTo>
                  <a:pt x="4135540" y="4865274"/>
                </a:lnTo>
                <a:lnTo>
                  <a:pt x="4144708" y="4858893"/>
                </a:lnTo>
                <a:lnTo>
                  <a:pt x="4150733" y="4849653"/>
                </a:lnTo>
                <a:lnTo>
                  <a:pt x="4152900" y="4838700"/>
                </a:lnTo>
                <a:lnTo>
                  <a:pt x="56388" y="4838700"/>
                </a:lnTo>
                <a:lnTo>
                  <a:pt x="28956" y="4809744"/>
                </a:lnTo>
                <a:lnTo>
                  <a:pt x="56388" y="4809744"/>
                </a:lnTo>
                <a:lnTo>
                  <a:pt x="56388" y="56387"/>
                </a:lnTo>
                <a:lnTo>
                  <a:pt x="28956" y="56387"/>
                </a:lnTo>
                <a:lnTo>
                  <a:pt x="56388" y="27431"/>
                </a:lnTo>
                <a:lnTo>
                  <a:pt x="4152900" y="27431"/>
                </a:lnTo>
                <a:lnTo>
                  <a:pt x="4150733" y="16716"/>
                </a:lnTo>
                <a:lnTo>
                  <a:pt x="4144708" y="8000"/>
                </a:lnTo>
                <a:lnTo>
                  <a:pt x="4135540" y="2143"/>
                </a:lnTo>
                <a:lnTo>
                  <a:pt x="4123944" y="0"/>
                </a:lnTo>
                <a:close/>
              </a:path>
              <a:path w="4152900" h="4867910">
                <a:moveTo>
                  <a:pt x="56388" y="4809744"/>
                </a:moveTo>
                <a:lnTo>
                  <a:pt x="28956" y="4809744"/>
                </a:lnTo>
                <a:lnTo>
                  <a:pt x="56388" y="4838700"/>
                </a:lnTo>
                <a:lnTo>
                  <a:pt x="56388" y="4809744"/>
                </a:lnTo>
                <a:close/>
              </a:path>
              <a:path w="4152900" h="4867910">
                <a:moveTo>
                  <a:pt x="4096512" y="4809744"/>
                </a:moveTo>
                <a:lnTo>
                  <a:pt x="56388" y="4809744"/>
                </a:lnTo>
                <a:lnTo>
                  <a:pt x="56388" y="4838700"/>
                </a:lnTo>
                <a:lnTo>
                  <a:pt x="4096512" y="4838700"/>
                </a:lnTo>
                <a:lnTo>
                  <a:pt x="4096512" y="4809744"/>
                </a:lnTo>
                <a:close/>
              </a:path>
              <a:path w="4152900" h="4867910">
                <a:moveTo>
                  <a:pt x="4096512" y="27431"/>
                </a:moveTo>
                <a:lnTo>
                  <a:pt x="4096512" y="4838700"/>
                </a:lnTo>
                <a:lnTo>
                  <a:pt x="4123944" y="4809744"/>
                </a:lnTo>
                <a:lnTo>
                  <a:pt x="4152900" y="4809744"/>
                </a:lnTo>
                <a:lnTo>
                  <a:pt x="4152900" y="56387"/>
                </a:lnTo>
                <a:lnTo>
                  <a:pt x="4123944" y="56387"/>
                </a:lnTo>
                <a:lnTo>
                  <a:pt x="4096512" y="27431"/>
                </a:lnTo>
                <a:close/>
              </a:path>
              <a:path w="4152900" h="4867910">
                <a:moveTo>
                  <a:pt x="4152900" y="4809744"/>
                </a:moveTo>
                <a:lnTo>
                  <a:pt x="4123944" y="4809744"/>
                </a:lnTo>
                <a:lnTo>
                  <a:pt x="4096512" y="4838700"/>
                </a:lnTo>
                <a:lnTo>
                  <a:pt x="4152900" y="4838700"/>
                </a:lnTo>
                <a:lnTo>
                  <a:pt x="4152900" y="4809744"/>
                </a:lnTo>
                <a:close/>
              </a:path>
              <a:path w="4152900" h="4867910">
                <a:moveTo>
                  <a:pt x="56388" y="27431"/>
                </a:moveTo>
                <a:lnTo>
                  <a:pt x="28956" y="56387"/>
                </a:lnTo>
                <a:lnTo>
                  <a:pt x="56388" y="56387"/>
                </a:lnTo>
                <a:lnTo>
                  <a:pt x="56388" y="27431"/>
                </a:lnTo>
                <a:close/>
              </a:path>
              <a:path w="4152900" h="4867910">
                <a:moveTo>
                  <a:pt x="4096512" y="27431"/>
                </a:moveTo>
                <a:lnTo>
                  <a:pt x="56388" y="27431"/>
                </a:lnTo>
                <a:lnTo>
                  <a:pt x="56388" y="56387"/>
                </a:lnTo>
                <a:lnTo>
                  <a:pt x="4096512" y="56387"/>
                </a:lnTo>
                <a:lnTo>
                  <a:pt x="4096512" y="27431"/>
                </a:lnTo>
                <a:close/>
              </a:path>
              <a:path w="4152900" h="4867910">
                <a:moveTo>
                  <a:pt x="4152900" y="27431"/>
                </a:moveTo>
                <a:lnTo>
                  <a:pt x="4096512" y="27431"/>
                </a:lnTo>
                <a:lnTo>
                  <a:pt x="4123944" y="56387"/>
                </a:lnTo>
                <a:lnTo>
                  <a:pt x="4152900" y="56387"/>
                </a:lnTo>
                <a:lnTo>
                  <a:pt x="4152900" y="27431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2526" y="618058"/>
            <a:ext cx="3770629" cy="47263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80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spc="-5" dirty="0">
                <a:latin typeface="Carlito"/>
                <a:cs typeface="Carlito"/>
              </a:rPr>
              <a:t>some </a:t>
            </a:r>
            <a:r>
              <a:rPr sz="2600" b="1" spc="-5" dirty="0">
                <a:latin typeface="Carlito"/>
                <a:cs typeface="Carlito"/>
              </a:rPr>
              <a:t>ideas </a:t>
            </a:r>
            <a:r>
              <a:rPr sz="2600" b="1" dirty="0">
                <a:latin typeface="Carlito"/>
                <a:cs typeface="Carlito"/>
              </a:rPr>
              <a:t>of </a:t>
            </a:r>
            <a:r>
              <a:rPr sz="2600" b="1" spc="-10" dirty="0">
                <a:latin typeface="Carlito"/>
                <a:cs typeface="Carlito"/>
              </a:rPr>
              <a:t>topics  </a:t>
            </a:r>
            <a:r>
              <a:rPr sz="2600" spc="-5" dirty="0">
                <a:latin typeface="Carlito"/>
                <a:cs typeface="Carlito"/>
              </a:rPr>
              <a:t>in which </a:t>
            </a:r>
            <a:r>
              <a:rPr sz="2600" spc="-15" dirty="0">
                <a:latin typeface="Carlito"/>
                <a:cs typeface="Carlito"/>
              </a:rPr>
              <a:t>you </a:t>
            </a:r>
            <a:r>
              <a:rPr sz="2600" spc="-5" dirty="0">
                <a:latin typeface="Carlito"/>
                <a:cs typeface="Carlito"/>
              </a:rPr>
              <a:t>will be  needing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information.</a:t>
            </a:r>
            <a:endParaRPr sz="2600">
              <a:latin typeface="Carlito"/>
              <a:cs typeface="Carlito"/>
            </a:endParaRPr>
          </a:p>
          <a:p>
            <a:pPr marL="241300" marR="45085" indent="-228600" algn="just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Begin </a:t>
            </a:r>
            <a:r>
              <a:rPr sz="2600" spc="-15" dirty="0">
                <a:latin typeface="Carlito"/>
                <a:cs typeface="Carlito"/>
              </a:rPr>
              <a:t>your </a:t>
            </a:r>
            <a:r>
              <a:rPr sz="2600" spc="-10" dirty="0">
                <a:latin typeface="Carlito"/>
                <a:cs typeface="Carlito"/>
              </a:rPr>
              <a:t>reading </a:t>
            </a:r>
            <a:r>
              <a:rPr sz="2600" spc="-5" dirty="0">
                <a:latin typeface="Carlito"/>
                <a:cs typeface="Carlito"/>
              </a:rPr>
              <a:t>with </a:t>
            </a:r>
            <a:r>
              <a:rPr sz="2600" dirty="0">
                <a:latin typeface="Carlito"/>
                <a:cs typeface="Carlito"/>
              </a:rPr>
              <a:t>a  </a:t>
            </a:r>
            <a:r>
              <a:rPr sz="2600" spc="-25" dirty="0">
                <a:latin typeface="Carlito"/>
                <a:cs typeface="Carlito"/>
              </a:rPr>
              <a:t>few </a:t>
            </a:r>
            <a:r>
              <a:rPr sz="2600" spc="-15" dirty="0">
                <a:latin typeface="Carlito"/>
                <a:cs typeface="Carlito"/>
              </a:rPr>
              <a:t>general </a:t>
            </a:r>
            <a:r>
              <a:rPr sz="2600" spc="-5" dirty="0">
                <a:latin typeface="Carlito"/>
                <a:cs typeface="Carlito"/>
              </a:rPr>
              <a:t>articles which  </a:t>
            </a:r>
            <a:r>
              <a:rPr sz="2600" spc="-10" dirty="0">
                <a:latin typeface="Carlito"/>
                <a:cs typeface="Carlito"/>
              </a:rPr>
              <a:t>give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b="1" spc="-15" dirty="0">
                <a:latin typeface="Carlito"/>
                <a:cs typeface="Carlito"/>
              </a:rPr>
              <a:t>overall</a:t>
            </a:r>
            <a:r>
              <a:rPr sz="2600" b="1" spc="-30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survey</a:t>
            </a:r>
            <a:r>
              <a:rPr sz="2600" spc="-5" dirty="0"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 marL="241300" marR="35560" indent="-228600">
              <a:lnSpc>
                <a:spcPts val="281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0" dirty="0">
                <a:latin typeface="Carlito"/>
                <a:cs typeface="Carlito"/>
              </a:rPr>
              <a:t>Try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anticipate </a:t>
            </a:r>
            <a:r>
              <a:rPr sz="2600" spc="-5" dirty="0">
                <a:latin typeface="Carlito"/>
                <a:cs typeface="Carlito"/>
              </a:rPr>
              <a:t>the  </a:t>
            </a:r>
            <a:r>
              <a:rPr sz="2600" b="1" spc="-10" dirty="0">
                <a:latin typeface="Carlito"/>
                <a:cs typeface="Carlito"/>
              </a:rPr>
              <a:t>important questions </a:t>
            </a:r>
            <a:r>
              <a:rPr sz="2600" spc="-15" dirty="0">
                <a:latin typeface="Carlito"/>
                <a:cs typeface="Carlito"/>
              </a:rPr>
              <a:t>your  </a:t>
            </a:r>
            <a:r>
              <a:rPr sz="2600" spc="-5" dirty="0">
                <a:latin typeface="Carlito"/>
                <a:cs typeface="Carlito"/>
              </a:rPr>
              <a:t>paper will </a:t>
            </a: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spc="-15" dirty="0">
                <a:latin typeface="Carlito"/>
                <a:cs typeface="Carlito"/>
              </a:rPr>
              <a:t>to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45" dirty="0">
                <a:latin typeface="Carlito"/>
                <a:cs typeface="Carlito"/>
              </a:rPr>
              <a:t>answer.</a:t>
            </a:r>
            <a:endParaRPr sz="2600">
              <a:latin typeface="Carlito"/>
              <a:cs typeface="Carlito"/>
            </a:endParaRPr>
          </a:p>
          <a:p>
            <a:pPr marL="241300" marR="219075" indent="-228600" algn="just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rlito"/>
                <a:cs typeface="Carlito"/>
              </a:rPr>
              <a:t>Jot </a:t>
            </a:r>
            <a:r>
              <a:rPr sz="2600" b="1" spc="-5" dirty="0">
                <a:latin typeface="Carlito"/>
                <a:cs typeface="Carlito"/>
              </a:rPr>
              <a:t>down </a:t>
            </a:r>
            <a:r>
              <a:rPr sz="2600" spc="-10" dirty="0">
                <a:latin typeface="Carlito"/>
                <a:cs typeface="Carlito"/>
              </a:rPr>
              <a:t>what </a:t>
            </a:r>
            <a:r>
              <a:rPr sz="2600" spc="-5" dirty="0">
                <a:latin typeface="Carlito"/>
                <a:cs typeface="Carlito"/>
              </a:rPr>
              <a:t>seems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major divisions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of 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subject.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963167"/>
            <a:ext cx="4959350" cy="5887720"/>
            <a:chOff x="457200" y="963167"/>
            <a:chExt cx="4959350" cy="5887720"/>
          </a:xfrm>
        </p:grpSpPr>
        <p:sp>
          <p:nvSpPr>
            <p:cNvPr id="8" name="object 8"/>
            <p:cNvSpPr/>
            <p:nvPr/>
          </p:nvSpPr>
          <p:spPr>
            <a:xfrm>
              <a:off x="457200" y="963167"/>
              <a:ext cx="4959095" cy="4503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0420" y="4091939"/>
              <a:ext cx="1927860" cy="2758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6859905"/>
            <a:chOff x="457200" y="457200"/>
            <a:chExt cx="9145905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5524" cy="65272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1164" y="812291"/>
              <a:ext cx="4402836" cy="5727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6975347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0" y="1188719"/>
              <a:ext cx="4267200" cy="5958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8383" y="1645919"/>
              <a:ext cx="1327404" cy="8915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6540" y="487566"/>
            <a:ext cx="3799204" cy="493966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300355" indent="-228600">
              <a:lnSpc>
                <a:spcPct val="70000"/>
              </a:lnSpc>
              <a:spcBef>
                <a:spcPts val="1040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b="1" dirty="0">
                <a:solidFill>
                  <a:srgbClr val="833B0C"/>
                </a:solidFill>
                <a:latin typeface="Carlito"/>
                <a:cs typeface="Carlito"/>
              </a:rPr>
              <a:t>Use </a:t>
            </a:r>
            <a:r>
              <a:rPr sz="2600" b="1" spc="-10" dirty="0">
                <a:solidFill>
                  <a:srgbClr val="833B0C"/>
                </a:solidFill>
                <a:latin typeface="Carlito"/>
                <a:cs typeface="Carlito"/>
              </a:rPr>
              <a:t>unrolled index,  </a:t>
            </a:r>
            <a:r>
              <a:rPr sz="2600" b="1" spc="-20" dirty="0">
                <a:solidFill>
                  <a:srgbClr val="833B0C"/>
                </a:solidFill>
                <a:latin typeface="Carlito"/>
                <a:cs typeface="Carlito"/>
              </a:rPr>
              <a:t>preferably </a:t>
            </a:r>
            <a:r>
              <a:rPr sz="2600" b="1" dirty="0">
                <a:solidFill>
                  <a:srgbClr val="833B0C"/>
                </a:solidFill>
                <a:latin typeface="Carlito"/>
                <a:cs typeface="Carlito"/>
              </a:rPr>
              <a:t>4x6 </a:t>
            </a:r>
            <a:r>
              <a:rPr sz="2600" b="1" spc="-5" dirty="0">
                <a:solidFill>
                  <a:srgbClr val="833B0C"/>
                </a:solidFill>
                <a:latin typeface="Carlito"/>
                <a:cs typeface="Carlito"/>
              </a:rPr>
              <a:t>inches in  </a:t>
            </a:r>
            <a:r>
              <a:rPr sz="2600" b="1" spc="-15" dirty="0">
                <a:solidFill>
                  <a:srgbClr val="833B0C"/>
                </a:solidFill>
                <a:latin typeface="Carlito"/>
                <a:cs typeface="Carlito"/>
              </a:rPr>
              <a:t>size.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b="1" spc="-10" dirty="0">
                <a:solidFill>
                  <a:srgbClr val="C45911"/>
                </a:solidFill>
                <a:latin typeface="Carlito"/>
                <a:cs typeface="Carlito"/>
              </a:rPr>
              <a:t>Cover </a:t>
            </a:r>
            <a:r>
              <a:rPr sz="2600" b="1" spc="-5" dirty="0">
                <a:solidFill>
                  <a:srgbClr val="C45911"/>
                </a:solidFill>
                <a:latin typeface="Carlito"/>
                <a:cs typeface="Carlito"/>
              </a:rPr>
              <a:t>only one subject </a:t>
            </a:r>
            <a:r>
              <a:rPr sz="2600" b="1" dirty="0">
                <a:solidFill>
                  <a:srgbClr val="C45911"/>
                </a:solidFill>
                <a:latin typeface="Carlito"/>
                <a:cs typeface="Carlito"/>
              </a:rPr>
              <a:t>on  </a:t>
            </a:r>
            <a:r>
              <a:rPr sz="2600" b="1" spc="-5" dirty="0">
                <a:solidFill>
                  <a:srgbClr val="C45911"/>
                </a:solidFill>
                <a:latin typeface="Carlito"/>
                <a:cs typeface="Carlito"/>
              </a:rPr>
              <a:t>each </a:t>
            </a:r>
            <a:r>
              <a:rPr sz="2600" b="1" spc="-15" dirty="0">
                <a:solidFill>
                  <a:srgbClr val="C45911"/>
                </a:solidFill>
                <a:latin typeface="Carlito"/>
                <a:cs typeface="Carlito"/>
              </a:rPr>
              <a:t>card.</a:t>
            </a:r>
            <a:endParaRPr sz="2600">
              <a:latin typeface="Carlito"/>
              <a:cs typeface="Carlito"/>
            </a:endParaRPr>
          </a:p>
          <a:p>
            <a:pPr marL="241300" marR="225425" indent="-228600">
              <a:lnSpc>
                <a:spcPct val="7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b="1" spc="-25" dirty="0">
                <a:solidFill>
                  <a:srgbClr val="833B0C"/>
                </a:solidFill>
                <a:latin typeface="Carlito"/>
                <a:cs typeface="Carlito"/>
              </a:rPr>
              <a:t>Write </a:t>
            </a:r>
            <a:r>
              <a:rPr sz="2600" b="1" spc="-5" dirty="0">
                <a:solidFill>
                  <a:srgbClr val="833B0C"/>
                </a:solidFill>
                <a:latin typeface="Carlito"/>
                <a:cs typeface="Carlito"/>
              </a:rPr>
              <a:t>the subject </a:t>
            </a:r>
            <a:r>
              <a:rPr sz="2600" b="1" dirty="0">
                <a:solidFill>
                  <a:srgbClr val="833B0C"/>
                </a:solidFill>
                <a:latin typeface="Carlito"/>
                <a:cs typeface="Carlito"/>
              </a:rPr>
              <a:t>on </a:t>
            </a:r>
            <a:r>
              <a:rPr sz="2600" b="1" spc="-5" dirty="0">
                <a:solidFill>
                  <a:srgbClr val="833B0C"/>
                </a:solidFill>
                <a:latin typeface="Carlito"/>
                <a:cs typeface="Carlito"/>
              </a:rPr>
              <a:t>the  </a:t>
            </a:r>
            <a:r>
              <a:rPr sz="2600" b="1" spc="-10" dirty="0">
                <a:solidFill>
                  <a:srgbClr val="833B0C"/>
                </a:solidFill>
                <a:latin typeface="Carlito"/>
                <a:cs typeface="Carlito"/>
              </a:rPr>
              <a:t>left </a:t>
            </a:r>
            <a:r>
              <a:rPr sz="2600" b="1" spc="-5" dirty="0">
                <a:solidFill>
                  <a:srgbClr val="833B0C"/>
                </a:solidFill>
                <a:latin typeface="Carlito"/>
                <a:cs typeface="Carlito"/>
              </a:rPr>
              <a:t>hand</a:t>
            </a:r>
            <a:r>
              <a:rPr sz="2600" b="1" spc="15" dirty="0">
                <a:solidFill>
                  <a:srgbClr val="833B0C"/>
                </a:solidFill>
                <a:latin typeface="Carlito"/>
                <a:cs typeface="Carlito"/>
              </a:rPr>
              <a:t> </a:t>
            </a:r>
            <a:r>
              <a:rPr sz="2600" b="1" spc="-40" dirty="0">
                <a:solidFill>
                  <a:srgbClr val="833B0C"/>
                </a:solidFill>
                <a:latin typeface="Carlito"/>
                <a:cs typeface="Carlito"/>
              </a:rPr>
              <a:t>corner.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b="1" dirty="0">
                <a:solidFill>
                  <a:srgbClr val="C45911"/>
                </a:solidFill>
                <a:latin typeface="Carlito"/>
                <a:cs typeface="Carlito"/>
              </a:rPr>
              <a:t>Name </a:t>
            </a:r>
            <a:r>
              <a:rPr sz="2600" b="1" spc="-5" dirty="0">
                <a:solidFill>
                  <a:srgbClr val="C45911"/>
                </a:solidFill>
                <a:latin typeface="Carlito"/>
                <a:cs typeface="Carlito"/>
              </a:rPr>
              <a:t>the </a:t>
            </a:r>
            <a:r>
              <a:rPr sz="2600" b="1" spc="-20" dirty="0">
                <a:solidFill>
                  <a:srgbClr val="C45911"/>
                </a:solidFill>
                <a:latin typeface="Carlito"/>
                <a:cs typeface="Carlito"/>
              </a:rPr>
              <a:t>exact</a:t>
            </a:r>
            <a:r>
              <a:rPr sz="2600" b="1" spc="-30" dirty="0">
                <a:solidFill>
                  <a:srgbClr val="C45911"/>
                </a:solidFill>
                <a:latin typeface="Carlito"/>
                <a:cs typeface="Carlito"/>
              </a:rPr>
              <a:t> </a:t>
            </a:r>
            <a:r>
              <a:rPr sz="2600" b="1" spc="-10" dirty="0">
                <a:solidFill>
                  <a:srgbClr val="C45911"/>
                </a:solidFill>
                <a:latin typeface="Carlito"/>
                <a:cs typeface="Carlito"/>
              </a:rPr>
              <a:t>source.</a:t>
            </a:r>
            <a:endParaRPr sz="2600">
              <a:latin typeface="Carlito"/>
              <a:cs typeface="Carlito"/>
            </a:endParaRPr>
          </a:p>
          <a:p>
            <a:pPr marL="241300" marR="134620" indent="-228600">
              <a:lnSpc>
                <a:spcPct val="7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b="1" dirty="0">
                <a:solidFill>
                  <a:srgbClr val="833B0C"/>
                </a:solidFill>
                <a:latin typeface="Carlito"/>
                <a:cs typeface="Carlito"/>
              </a:rPr>
              <a:t>Use </a:t>
            </a:r>
            <a:r>
              <a:rPr sz="2600" b="1" spc="-10" dirty="0">
                <a:solidFill>
                  <a:srgbClr val="833B0C"/>
                </a:solidFill>
                <a:latin typeface="Carlito"/>
                <a:cs typeface="Carlito"/>
              </a:rPr>
              <a:t>direct quotations </a:t>
            </a:r>
            <a:r>
              <a:rPr sz="2600" b="1" spc="-5" dirty="0">
                <a:solidFill>
                  <a:srgbClr val="833B0C"/>
                </a:solidFill>
                <a:latin typeface="Carlito"/>
                <a:cs typeface="Carlito"/>
              </a:rPr>
              <a:t>if  </a:t>
            </a:r>
            <a:r>
              <a:rPr sz="2600" b="1" spc="-10" dirty="0">
                <a:solidFill>
                  <a:srgbClr val="833B0C"/>
                </a:solidFill>
                <a:latin typeface="Carlito"/>
                <a:cs typeface="Carlito"/>
              </a:rPr>
              <a:t>you </a:t>
            </a:r>
            <a:r>
              <a:rPr sz="2600" b="1" spc="-15" dirty="0">
                <a:solidFill>
                  <a:srgbClr val="833B0C"/>
                </a:solidFill>
                <a:latin typeface="Carlito"/>
                <a:cs typeface="Carlito"/>
              </a:rPr>
              <a:t>want to </a:t>
            </a:r>
            <a:r>
              <a:rPr sz="2600" b="1" spc="-5" dirty="0">
                <a:solidFill>
                  <a:srgbClr val="833B0C"/>
                </a:solidFill>
                <a:latin typeface="Carlito"/>
                <a:cs typeface="Carlito"/>
              </a:rPr>
              <a:t>include </a:t>
            </a:r>
            <a:r>
              <a:rPr sz="2600" b="1" spc="-10" dirty="0">
                <a:solidFill>
                  <a:srgbClr val="833B0C"/>
                </a:solidFill>
                <a:latin typeface="Carlito"/>
                <a:cs typeface="Carlito"/>
              </a:rPr>
              <a:t>your  </a:t>
            </a:r>
            <a:r>
              <a:rPr sz="2600" b="1" spc="-5" dirty="0">
                <a:solidFill>
                  <a:srgbClr val="833B0C"/>
                </a:solidFill>
                <a:latin typeface="Carlito"/>
                <a:cs typeface="Carlito"/>
              </a:rPr>
              <a:t>paper the </a:t>
            </a:r>
            <a:r>
              <a:rPr sz="2600" b="1" spc="-10" dirty="0">
                <a:solidFill>
                  <a:srgbClr val="833B0C"/>
                </a:solidFill>
                <a:latin typeface="Carlito"/>
                <a:cs typeface="Carlito"/>
              </a:rPr>
              <a:t>author’s </a:t>
            </a:r>
            <a:r>
              <a:rPr sz="2600" b="1" spc="-20" dirty="0">
                <a:solidFill>
                  <a:srgbClr val="833B0C"/>
                </a:solidFill>
                <a:latin typeface="Carlito"/>
                <a:cs typeface="Carlito"/>
              </a:rPr>
              <a:t>exact  </a:t>
            </a:r>
            <a:r>
              <a:rPr sz="2600" b="1" spc="-10" dirty="0">
                <a:solidFill>
                  <a:srgbClr val="833B0C"/>
                </a:solidFill>
                <a:latin typeface="Carlito"/>
                <a:cs typeface="Carlito"/>
              </a:rPr>
              <a:t>wording.</a:t>
            </a:r>
            <a:endParaRPr sz="2600">
              <a:latin typeface="Carlito"/>
              <a:cs typeface="Carlito"/>
            </a:endParaRPr>
          </a:p>
          <a:p>
            <a:pPr marL="241300" marR="124460" indent="-228600">
              <a:lnSpc>
                <a:spcPct val="7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b="1" spc="-20" dirty="0">
                <a:solidFill>
                  <a:srgbClr val="C45911"/>
                </a:solidFill>
                <a:latin typeface="Carlito"/>
                <a:cs typeface="Carlito"/>
              </a:rPr>
              <a:t>Make </a:t>
            </a:r>
            <a:r>
              <a:rPr sz="2600" b="1" spc="-5" dirty="0">
                <a:solidFill>
                  <a:srgbClr val="C45911"/>
                </a:solidFill>
                <a:latin typeface="Carlito"/>
                <a:cs typeface="Carlito"/>
              </a:rPr>
              <a:t>most </a:t>
            </a:r>
            <a:r>
              <a:rPr sz="2600" b="1" dirty="0">
                <a:solidFill>
                  <a:srgbClr val="C45911"/>
                </a:solidFill>
                <a:latin typeface="Carlito"/>
                <a:cs typeface="Carlito"/>
              </a:rPr>
              <a:t>of </a:t>
            </a:r>
            <a:r>
              <a:rPr sz="2600" b="1" spc="-10" dirty="0">
                <a:solidFill>
                  <a:srgbClr val="C45911"/>
                </a:solidFill>
                <a:latin typeface="Carlito"/>
                <a:cs typeface="Carlito"/>
              </a:rPr>
              <a:t>your</a:t>
            </a:r>
            <a:r>
              <a:rPr sz="2600" b="1" spc="-85" dirty="0">
                <a:solidFill>
                  <a:srgbClr val="C45911"/>
                </a:solidFill>
                <a:latin typeface="Carlito"/>
                <a:cs typeface="Carlito"/>
              </a:rPr>
              <a:t> </a:t>
            </a:r>
            <a:r>
              <a:rPr sz="2600" b="1" spc="-10" dirty="0">
                <a:solidFill>
                  <a:srgbClr val="C45911"/>
                </a:solidFill>
                <a:latin typeface="Carlito"/>
                <a:cs typeface="Carlito"/>
              </a:rPr>
              <a:t>notes  brief </a:t>
            </a:r>
            <a:r>
              <a:rPr sz="2600" b="1" spc="-20" dirty="0">
                <a:solidFill>
                  <a:srgbClr val="C45911"/>
                </a:solidFill>
                <a:latin typeface="Carlito"/>
                <a:cs typeface="Carlito"/>
              </a:rPr>
              <a:t>statement </a:t>
            </a:r>
            <a:r>
              <a:rPr sz="2600" b="1" spc="-5" dirty="0">
                <a:solidFill>
                  <a:srgbClr val="C45911"/>
                </a:solidFill>
                <a:latin typeface="Carlito"/>
                <a:cs typeface="Carlito"/>
              </a:rPr>
              <a:t>in </a:t>
            </a:r>
            <a:r>
              <a:rPr sz="2600" b="1" spc="-10" dirty="0">
                <a:solidFill>
                  <a:srgbClr val="C45911"/>
                </a:solidFill>
                <a:latin typeface="Carlito"/>
                <a:cs typeface="Carlito"/>
              </a:rPr>
              <a:t>your  </a:t>
            </a:r>
            <a:r>
              <a:rPr sz="2600" b="1" dirty="0">
                <a:solidFill>
                  <a:srgbClr val="C45911"/>
                </a:solidFill>
                <a:latin typeface="Carlito"/>
                <a:cs typeface="Carlito"/>
              </a:rPr>
              <a:t>own</a:t>
            </a:r>
            <a:r>
              <a:rPr sz="2600" b="1" spc="-25" dirty="0">
                <a:solidFill>
                  <a:srgbClr val="C45911"/>
                </a:solidFill>
                <a:latin typeface="Carlito"/>
                <a:cs typeface="Carlito"/>
              </a:rPr>
              <a:t> </a:t>
            </a:r>
            <a:r>
              <a:rPr sz="2600" b="1" spc="-10" dirty="0">
                <a:solidFill>
                  <a:srgbClr val="C45911"/>
                </a:solidFill>
                <a:latin typeface="Carlito"/>
                <a:cs typeface="Carlito"/>
              </a:rPr>
              <a:t>words.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97402"/>
            <a:ext cx="4771644" cy="4323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5" name="object 5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7200" y="5603747"/>
            <a:ext cx="9142730" cy="1367155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0" rIns="0" bIns="0" rtlCol="0">
            <a:spAutoFit/>
          </a:bodyPr>
          <a:lstStyle/>
          <a:p>
            <a:pPr marL="396240">
              <a:lnSpc>
                <a:spcPts val="8585"/>
              </a:lnSpc>
            </a:pPr>
            <a:r>
              <a:rPr sz="10800" b="1" i="1" spc="-30" baseline="-1929" dirty="0">
                <a:solidFill>
                  <a:srgbClr val="FFFF00"/>
                </a:solidFill>
                <a:latin typeface="Carlito"/>
                <a:cs typeface="Carlito"/>
              </a:rPr>
              <a:t>Note</a:t>
            </a:r>
            <a:r>
              <a:rPr sz="10800" b="1" i="1" spc="-547" baseline="-1929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8800" i="1" spc="-835" dirty="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endParaRPr sz="8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1967" y="787272"/>
            <a:ext cx="1470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Suggestions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for  note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taking: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13660" y="448055"/>
            <a:ext cx="2763012" cy="2154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513830"/>
            <a:chOff x="457200" y="457200"/>
            <a:chExt cx="9144000" cy="651383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4000" cy="5462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603747"/>
              <a:ext cx="9142730" cy="1367155"/>
            </a:xfrm>
            <a:custGeom>
              <a:avLst/>
              <a:gdLst/>
              <a:ahLst/>
              <a:cxnLst/>
              <a:rect l="l" t="t" r="r" b="b"/>
              <a:pathLst>
                <a:path w="9142730" h="1367154">
                  <a:moveTo>
                    <a:pt x="9142476" y="0"/>
                  </a:moveTo>
                  <a:lnTo>
                    <a:pt x="0" y="0"/>
                  </a:lnTo>
                  <a:lnTo>
                    <a:pt x="0" y="1367027"/>
                  </a:lnTo>
                  <a:lnTo>
                    <a:pt x="9142476" y="1367027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823" y="5323954"/>
            <a:ext cx="305625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0" b="1" i="1" spc="-30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4000" b="1" i="1" spc="-300" dirty="0">
                <a:solidFill>
                  <a:srgbClr val="FFFF00"/>
                </a:solidFill>
                <a:latin typeface="Arial"/>
                <a:cs typeface="Arial"/>
              </a:rPr>
              <a:t>arenthetical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7" name="object 7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70292" y="6246964"/>
            <a:ext cx="2618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800" b="1" i="1" spc="-5" dirty="0">
                <a:solidFill>
                  <a:srgbClr val="FFFFFF"/>
                </a:solidFill>
                <a:latin typeface="Arial"/>
                <a:cs typeface="Arial"/>
              </a:rPr>
              <a:t>Cit</a:t>
            </a:r>
            <a:r>
              <a:rPr sz="4800" b="1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b="1" i="1" spc="-5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89334" y="361112"/>
            <a:ext cx="3368675" cy="157734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44805" marR="5080" indent="-332740">
              <a:lnSpc>
                <a:spcPct val="79300"/>
              </a:lnSpc>
              <a:spcBef>
                <a:spcPts val="1440"/>
              </a:spcBef>
            </a:pPr>
            <a:r>
              <a:rPr sz="5400" spc="-5" dirty="0">
                <a:solidFill>
                  <a:srgbClr val="FF0000"/>
                </a:solidFill>
              </a:rPr>
              <a:t>Quoting</a:t>
            </a:r>
            <a:r>
              <a:rPr sz="5400" spc="-635" dirty="0">
                <a:solidFill>
                  <a:srgbClr val="FF0000"/>
                </a:solidFill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means  </a:t>
            </a:r>
            <a:r>
              <a:rPr sz="2800" b="0" spc="-20" dirty="0">
                <a:solidFill>
                  <a:srgbClr val="000000"/>
                </a:solidFill>
                <a:latin typeface="Carlito"/>
                <a:cs typeface="Carlito"/>
              </a:rPr>
              <a:t>to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6000" b="0" spc="-100" dirty="0">
                <a:solidFill>
                  <a:srgbClr val="000000"/>
                </a:solidFill>
                <a:latin typeface="Carlito"/>
                <a:cs typeface="Carlito"/>
              </a:rPr>
              <a:t>REPEAT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481" y="1857214"/>
            <a:ext cx="3362960" cy="24676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50"/>
              </a:spcBef>
            </a:pPr>
            <a:r>
              <a:rPr sz="2800" spc="-10" dirty="0">
                <a:latin typeface="Carlito"/>
                <a:cs typeface="Carlito"/>
              </a:rPr>
              <a:t>another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4000" i="1" spc="-10" dirty="0">
                <a:latin typeface="Carlito"/>
                <a:cs typeface="Carlito"/>
              </a:rPr>
              <a:t>source</a:t>
            </a:r>
            <a:endParaRPr sz="4000">
              <a:latin typeface="Carlito"/>
              <a:cs typeface="Carlito"/>
            </a:endParaRPr>
          </a:p>
          <a:p>
            <a:pPr marL="12700" marR="5080" indent="554355">
              <a:lnSpc>
                <a:spcPct val="95600"/>
              </a:lnSpc>
              <a:spcBef>
                <a:spcPts val="530"/>
              </a:spcBef>
            </a:pPr>
            <a:r>
              <a:rPr sz="2800" spc="-20" dirty="0">
                <a:latin typeface="Carlito"/>
                <a:cs typeface="Carlito"/>
              </a:rPr>
              <a:t>word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20" dirty="0">
                <a:latin typeface="Carlito"/>
                <a:cs typeface="Carlito"/>
              </a:rPr>
              <a:t>word,  </a:t>
            </a:r>
            <a:r>
              <a:rPr sz="2800" spc="-10" dirty="0">
                <a:latin typeface="Carlito"/>
                <a:cs typeface="Carlito"/>
              </a:rPr>
              <a:t>using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4800" b="1" spc="-20" dirty="0">
                <a:latin typeface="Carlito"/>
                <a:cs typeface="Carlito"/>
              </a:rPr>
              <a:t>quotation</a:t>
            </a:r>
            <a:endParaRPr sz="4800">
              <a:latin typeface="Carlito"/>
              <a:cs typeface="Carlito"/>
            </a:endParaRPr>
          </a:p>
          <a:p>
            <a:pPr marL="789305">
              <a:lnSpc>
                <a:spcPts val="4610"/>
              </a:lnSpc>
            </a:pPr>
            <a:r>
              <a:rPr sz="4800" b="1" spc="-10" dirty="0">
                <a:latin typeface="Carlito"/>
                <a:cs typeface="Carlito"/>
              </a:rPr>
              <a:t>marks.</a:t>
            </a:r>
            <a:endParaRPr sz="48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79391" y="905255"/>
            <a:ext cx="4881880" cy="4636135"/>
            <a:chOff x="4279391" y="905255"/>
            <a:chExt cx="4881880" cy="4636135"/>
          </a:xfrm>
        </p:grpSpPr>
        <p:sp>
          <p:nvSpPr>
            <p:cNvPr id="17" name="object 17"/>
            <p:cNvSpPr/>
            <p:nvPr/>
          </p:nvSpPr>
          <p:spPr>
            <a:xfrm>
              <a:off x="4636007" y="3483863"/>
              <a:ext cx="274320" cy="850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02351" y="3483863"/>
              <a:ext cx="301751" cy="850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79391" y="4553711"/>
              <a:ext cx="1371600" cy="9875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7335" y="905255"/>
              <a:ext cx="3043427" cy="27416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603747"/>
            <a:ext cx="9142730" cy="1367155"/>
          </a:xfrm>
          <a:custGeom>
            <a:avLst/>
            <a:gdLst/>
            <a:ahLst/>
            <a:cxnLst/>
            <a:rect l="l" t="t" r="r" b="b"/>
            <a:pathLst>
              <a:path w="9142730" h="1367154">
                <a:moveTo>
                  <a:pt x="9142476" y="0"/>
                </a:moveTo>
                <a:lnTo>
                  <a:pt x="0" y="0"/>
                </a:lnTo>
                <a:lnTo>
                  <a:pt x="0" y="1367027"/>
                </a:lnTo>
                <a:lnTo>
                  <a:pt x="9142476" y="1367027"/>
                </a:lnTo>
                <a:lnTo>
                  <a:pt x="9142476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7823" y="5323954"/>
            <a:ext cx="305625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0" b="1" i="1" spc="-30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4000" b="1" i="1" spc="-300" dirty="0">
                <a:solidFill>
                  <a:srgbClr val="FFFF00"/>
                </a:solidFill>
                <a:latin typeface="Arial"/>
                <a:cs typeface="Arial"/>
              </a:rPr>
              <a:t>arenthetical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5" name="object 5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70292" y="6246964"/>
            <a:ext cx="2618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800" b="1" i="1" spc="-5" dirty="0">
                <a:solidFill>
                  <a:srgbClr val="FFFFFF"/>
                </a:solidFill>
                <a:latin typeface="Arial"/>
                <a:cs typeface="Arial"/>
              </a:rPr>
              <a:t>Cit</a:t>
            </a:r>
            <a:r>
              <a:rPr sz="4800" b="1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b="1" i="1" spc="-5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00" y="457200"/>
            <a:ext cx="9142730" cy="707390"/>
          </a:xfrm>
          <a:prstGeom prst="rect">
            <a:avLst/>
          </a:prstGeom>
          <a:solidFill>
            <a:srgbClr val="702FA0"/>
          </a:solidFill>
        </p:spPr>
        <p:txBody>
          <a:bodyPr vert="horz" wrap="square" lIns="0" tIns="17780" rIns="0" bIns="0" rtlCol="0">
            <a:spAutoFit/>
          </a:bodyPr>
          <a:lstStyle/>
          <a:p>
            <a:pPr marL="832485">
              <a:lnSpc>
                <a:spcPct val="100000"/>
              </a:lnSpc>
              <a:spcBef>
                <a:spcPts val="140"/>
              </a:spcBef>
            </a:pPr>
            <a:r>
              <a:rPr sz="4000" b="1" i="1" spc="-5" dirty="0">
                <a:solidFill>
                  <a:srgbClr val="FFFF00"/>
                </a:solidFill>
                <a:latin typeface="Arial"/>
                <a:cs typeface="Arial"/>
              </a:rPr>
              <a:t>Keys to Parenthetical</a:t>
            </a:r>
            <a:r>
              <a:rPr sz="4000" b="1" i="1" spc="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FFFF00"/>
                </a:solidFill>
                <a:latin typeface="Arial"/>
                <a:cs typeface="Arial"/>
              </a:rPr>
              <a:t>Citations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9045" y="1329207"/>
            <a:ext cx="3272154" cy="1121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49580" marR="5080" indent="-437515">
              <a:lnSpc>
                <a:spcPts val="4310"/>
              </a:lnSpc>
              <a:spcBef>
                <a:spcPts val="250"/>
              </a:spcBef>
            </a:pPr>
            <a:r>
              <a:rPr sz="3600" b="1" i="1" spc="-390" dirty="0">
                <a:solidFill>
                  <a:srgbClr val="702FA0"/>
                </a:solidFill>
                <a:latin typeface="Arial"/>
                <a:cs typeface="Arial"/>
              </a:rPr>
              <a:t>“Make </a:t>
            </a:r>
            <a:r>
              <a:rPr sz="3600" b="1" i="1" spc="-204" dirty="0">
                <a:solidFill>
                  <a:srgbClr val="702FA0"/>
                </a:solidFill>
                <a:latin typeface="Arial"/>
                <a:cs typeface="Arial"/>
              </a:rPr>
              <a:t>it </a:t>
            </a:r>
            <a:r>
              <a:rPr sz="3600" b="1" i="1" spc="-315" dirty="0">
                <a:solidFill>
                  <a:srgbClr val="702FA0"/>
                </a:solidFill>
                <a:latin typeface="Arial"/>
                <a:cs typeface="Arial"/>
              </a:rPr>
              <a:t>easier </a:t>
            </a:r>
            <a:r>
              <a:rPr sz="3600" b="1" i="1" spc="-295" dirty="0">
                <a:solidFill>
                  <a:srgbClr val="702FA0"/>
                </a:solidFill>
                <a:latin typeface="Arial"/>
                <a:cs typeface="Arial"/>
              </a:rPr>
              <a:t>for  </a:t>
            </a:r>
            <a:r>
              <a:rPr sz="3600" b="1" i="1" spc="-355" dirty="0">
                <a:solidFill>
                  <a:srgbClr val="702FA0"/>
                </a:solidFill>
                <a:latin typeface="Arial"/>
                <a:cs typeface="Arial"/>
              </a:rPr>
              <a:t>your</a:t>
            </a:r>
            <a:r>
              <a:rPr sz="3600" b="1" i="1" spc="-195" dirty="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sz="3600" b="1" i="1" spc="-320" dirty="0">
                <a:solidFill>
                  <a:srgbClr val="702FA0"/>
                </a:solidFill>
                <a:latin typeface="Arial"/>
                <a:cs typeface="Arial"/>
              </a:rPr>
              <a:t>reader!”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4368" y="2609088"/>
            <a:ext cx="2493264" cy="2999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9912" y="1389825"/>
            <a:ext cx="3990340" cy="386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dirty="0">
                <a:latin typeface="Wingdings"/>
                <a:cs typeface="Wingdings"/>
              </a:rPr>
              <a:t>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60" dirty="0">
                <a:latin typeface="Arial"/>
                <a:cs typeface="Arial"/>
              </a:rPr>
              <a:t>Keep </a:t>
            </a:r>
            <a:r>
              <a:rPr sz="3200" spc="-245" dirty="0">
                <a:latin typeface="Arial"/>
                <a:cs typeface="Arial"/>
              </a:rPr>
              <a:t>quotes</a:t>
            </a:r>
            <a:r>
              <a:rPr sz="3200" spc="-745" dirty="0">
                <a:latin typeface="Arial"/>
                <a:cs typeface="Arial"/>
              </a:rPr>
              <a:t> </a:t>
            </a:r>
            <a:r>
              <a:rPr sz="3200" b="1" spc="-290" dirty="0">
                <a:latin typeface="Arial"/>
                <a:cs typeface="Arial"/>
              </a:rPr>
              <a:t>short</a:t>
            </a:r>
            <a:endParaRPr sz="3200">
              <a:latin typeface="Arial"/>
              <a:cs typeface="Arial"/>
            </a:endParaRPr>
          </a:p>
          <a:p>
            <a:pPr marL="457200" marR="213360" indent="-457200">
              <a:lnSpc>
                <a:spcPct val="100000"/>
              </a:lnSpc>
            </a:pPr>
            <a:r>
              <a:rPr sz="3200" dirty="0">
                <a:latin typeface="Wingdings"/>
                <a:cs typeface="Wingdings"/>
              </a:rPr>
              <a:t>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20" dirty="0">
                <a:latin typeface="Arial"/>
                <a:cs typeface="Arial"/>
              </a:rPr>
              <a:t>Give </a:t>
            </a:r>
            <a:r>
              <a:rPr sz="3200" spc="-195" dirty="0">
                <a:latin typeface="Arial"/>
                <a:cs typeface="Arial"/>
              </a:rPr>
              <a:t>only </a:t>
            </a:r>
            <a:r>
              <a:rPr sz="3200" spc="-265" dirty="0">
                <a:latin typeface="Arial"/>
                <a:cs typeface="Arial"/>
              </a:rPr>
              <a:t>information  </a:t>
            </a:r>
            <a:r>
              <a:rPr sz="3200" spc="-270" dirty="0">
                <a:latin typeface="Arial"/>
                <a:cs typeface="Arial"/>
              </a:rPr>
              <a:t>needed </a:t>
            </a:r>
            <a:r>
              <a:rPr sz="3200" spc="-85" dirty="0">
                <a:latin typeface="Arial"/>
                <a:cs typeface="Arial"/>
              </a:rPr>
              <a:t>to </a:t>
            </a:r>
            <a:r>
              <a:rPr sz="3200" spc="-195" dirty="0">
                <a:latin typeface="Arial"/>
                <a:cs typeface="Arial"/>
              </a:rPr>
              <a:t>identify </a:t>
            </a:r>
            <a:r>
              <a:rPr sz="3200" spc="-270" dirty="0">
                <a:latin typeface="Arial"/>
                <a:cs typeface="Arial"/>
              </a:rPr>
              <a:t>the  </a:t>
            </a:r>
            <a:r>
              <a:rPr sz="3200" spc="-240" dirty="0">
                <a:latin typeface="Arial"/>
                <a:cs typeface="Arial"/>
              </a:rPr>
              <a:t>source</a:t>
            </a:r>
            <a:r>
              <a:rPr sz="3200" spc="-52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on</a:t>
            </a:r>
            <a:r>
              <a:rPr sz="3200" spc="-500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your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b="1" spc="-365" dirty="0">
                <a:latin typeface="Arial"/>
                <a:cs typeface="Arial"/>
              </a:rPr>
              <a:t>Works  </a:t>
            </a:r>
            <a:r>
              <a:rPr sz="3200" b="1" spc="-290" dirty="0">
                <a:latin typeface="Arial"/>
                <a:cs typeface="Arial"/>
              </a:rPr>
              <a:t>Cited</a:t>
            </a:r>
            <a:r>
              <a:rPr sz="3200" b="1" spc="-190" dirty="0">
                <a:latin typeface="Arial"/>
                <a:cs typeface="Arial"/>
              </a:rPr>
              <a:t> </a:t>
            </a:r>
            <a:r>
              <a:rPr sz="3200" b="1" spc="-345" dirty="0">
                <a:latin typeface="Arial"/>
                <a:cs typeface="Arial"/>
              </a:rPr>
              <a:t>Page</a:t>
            </a:r>
            <a:endParaRPr sz="320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sz="3200" dirty="0">
                <a:latin typeface="Wingdings"/>
                <a:cs typeface="Wingdings"/>
              </a:rPr>
              <a:t>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15" dirty="0">
                <a:latin typeface="Arial"/>
                <a:cs typeface="Arial"/>
              </a:rPr>
              <a:t>You </a:t>
            </a:r>
            <a:r>
              <a:rPr sz="3200" spc="-220" dirty="0">
                <a:latin typeface="Arial"/>
                <a:cs typeface="Arial"/>
              </a:rPr>
              <a:t>don’t </a:t>
            </a:r>
            <a:r>
              <a:rPr sz="3200" spc="-245" dirty="0">
                <a:latin typeface="Arial"/>
                <a:cs typeface="Arial"/>
              </a:rPr>
              <a:t>need </a:t>
            </a:r>
            <a:r>
              <a:rPr sz="3200" spc="-85" dirty="0">
                <a:latin typeface="Arial"/>
                <a:cs typeface="Arial"/>
              </a:rPr>
              <a:t>to </a:t>
            </a:r>
            <a:r>
              <a:rPr sz="3200" spc="-145" dirty="0">
                <a:latin typeface="Arial"/>
                <a:cs typeface="Arial"/>
              </a:rPr>
              <a:t>cite  </a:t>
            </a:r>
            <a:r>
              <a:rPr sz="3200" spc="-235" dirty="0">
                <a:latin typeface="Arial"/>
                <a:cs typeface="Arial"/>
              </a:rPr>
              <a:t>information </a:t>
            </a:r>
            <a:r>
              <a:rPr sz="3200" spc="-204" dirty="0">
                <a:latin typeface="Arial"/>
                <a:cs typeface="Arial"/>
              </a:rPr>
              <a:t>that </a:t>
            </a:r>
            <a:r>
              <a:rPr sz="3200" spc="-65" dirty="0">
                <a:latin typeface="Arial"/>
                <a:cs typeface="Arial"/>
              </a:rPr>
              <a:t>is  </a:t>
            </a:r>
            <a:r>
              <a:rPr sz="3200" b="1" spc="-385" dirty="0">
                <a:latin typeface="Arial"/>
                <a:cs typeface="Arial"/>
              </a:rPr>
              <a:t>“common</a:t>
            </a:r>
            <a:r>
              <a:rPr sz="3200" b="1" spc="-265" dirty="0">
                <a:latin typeface="Arial"/>
                <a:cs typeface="Arial"/>
              </a:rPr>
              <a:t> </a:t>
            </a:r>
            <a:r>
              <a:rPr sz="3200" b="1" spc="-330" dirty="0">
                <a:latin typeface="Arial"/>
                <a:cs typeface="Arial"/>
              </a:rPr>
              <a:t>knowledge”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704" y="1315211"/>
            <a:ext cx="4287520" cy="403097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36195" rIns="0" bIns="0" rtlCol="0">
            <a:spAutoFit/>
          </a:bodyPr>
          <a:lstStyle/>
          <a:p>
            <a:pPr marL="547370" indent="-457834">
              <a:lnSpc>
                <a:spcPct val="100000"/>
              </a:lnSpc>
              <a:spcBef>
                <a:spcPts val="285"/>
              </a:spcBef>
              <a:buFont typeface="Wingdings"/>
              <a:buChar char=""/>
              <a:tabLst>
                <a:tab pos="548005" algn="l"/>
              </a:tabLst>
            </a:pPr>
            <a:r>
              <a:rPr sz="3200" spc="-260" dirty="0">
                <a:latin typeface="Arial"/>
                <a:cs typeface="Arial"/>
              </a:rPr>
              <a:t>Keep </a:t>
            </a:r>
            <a:r>
              <a:rPr sz="3200" spc="-245" dirty="0">
                <a:latin typeface="Arial"/>
                <a:cs typeface="Arial"/>
              </a:rPr>
              <a:t>quotes</a:t>
            </a:r>
            <a:r>
              <a:rPr sz="3200" spc="-680" dirty="0">
                <a:latin typeface="Arial"/>
                <a:cs typeface="Arial"/>
              </a:rPr>
              <a:t> </a:t>
            </a:r>
            <a:r>
              <a:rPr sz="3200" b="1" spc="-290" dirty="0">
                <a:latin typeface="Arial"/>
                <a:cs typeface="Arial"/>
              </a:rPr>
              <a:t>short</a:t>
            </a:r>
            <a:endParaRPr sz="3200">
              <a:latin typeface="Arial"/>
              <a:cs typeface="Arial"/>
            </a:endParaRPr>
          </a:p>
          <a:p>
            <a:pPr marL="547370" marR="420370" indent="-457200">
              <a:lnSpc>
                <a:spcPct val="100000"/>
              </a:lnSpc>
              <a:buFont typeface="Wingdings"/>
              <a:buChar char=""/>
              <a:tabLst>
                <a:tab pos="548005" algn="l"/>
              </a:tabLst>
            </a:pPr>
            <a:r>
              <a:rPr sz="3200" spc="-220" dirty="0">
                <a:latin typeface="Arial"/>
                <a:cs typeface="Arial"/>
              </a:rPr>
              <a:t>Give </a:t>
            </a:r>
            <a:r>
              <a:rPr sz="3200" spc="-195" dirty="0">
                <a:latin typeface="Arial"/>
                <a:cs typeface="Arial"/>
              </a:rPr>
              <a:t>only </a:t>
            </a:r>
            <a:r>
              <a:rPr sz="3200" spc="-265" dirty="0">
                <a:latin typeface="Arial"/>
                <a:cs typeface="Arial"/>
              </a:rPr>
              <a:t>information  </a:t>
            </a:r>
            <a:r>
              <a:rPr sz="3200" spc="-270" dirty="0">
                <a:latin typeface="Arial"/>
                <a:cs typeface="Arial"/>
              </a:rPr>
              <a:t>needed </a:t>
            </a:r>
            <a:r>
              <a:rPr sz="3200" spc="-85" dirty="0">
                <a:latin typeface="Arial"/>
                <a:cs typeface="Arial"/>
              </a:rPr>
              <a:t>to </a:t>
            </a:r>
            <a:r>
              <a:rPr sz="3200" spc="-195" dirty="0">
                <a:latin typeface="Arial"/>
                <a:cs typeface="Arial"/>
              </a:rPr>
              <a:t>identify </a:t>
            </a:r>
            <a:r>
              <a:rPr sz="3200" spc="-270" dirty="0">
                <a:latin typeface="Arial"/>
                <a:cs typeface="Arial"/>
              </a:rPr>
              <a:t>the  </a:t>
            </a:r>
            <a:r>
              <a:rPr sz="3200" spc="-240" dirty="0">
                <a:latin typeface="Arial"/>
                <a:cs typeface="Arial"/>
              </a:rPr>
              <a:t>source</a:t>
            </a:r>
            <a:r>
              <a:rPr sz="3200" spc="-52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on</a:t>
            </a:r>
            <a:r>
              <a:rPr sz="3200" spc="-500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your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b="1" spc="-365" dirty="0">
                <a:latin typeface="Arial"/>
                <a:cs typeface="Arial"/>
              </a:rPr>
              <a:t>Works  </a:t>
            </a:r>
            <a:r>
              <a:rPr sz="3200" b="1" spc="-290" dirty="0">
                <a:latin typeface="Arial"/>
                <a:cs typeface="Arial"/>
              </a:rPr>
              <a:t>Cited</a:t>
            </a:r>
            <a:r>
              <a:rPr sz="3200" b="1" spc="-190" dirty="0">
                <a:latin typeface="Arial"/>
                <a:cs typeface="Arial"/>
              </a:rPr>
              <a:t> </a:t>
            </a:r>
            <a:r>
              <a:rPr sz="3200" b="1" spc="-345" dirty="0">
                <a:latin typeface="Arial"/>
                <a:cs typeface="Arial"/>
              </a:rPr>
              <a:t>Page</a:t>
            </a:r>
            <a:endParaRPr sz="3200">
              <a:latin typeface="Arial"/>
              <a:cs typeface="Arial"/>
            </a:endParaRPr>
          </a:p>
          <a:p>
            <a:pPr marL="547370" marR="198755" indent="-457200">
              <a:lnSpc>
                <a:spcPct val="100000"/>
              </a:lnSpc>
              <a:buFont typeface="Wingdings"/>
              <a:buChar char=""/>
              <a:tabLst>
                <a:tab pos="548005" algn="l"/>
              </a:tabLst>
            </a:pPr>
            <a:r>
              <a:rPr sz="3200" spc="-315" dirty="0">
                <a:latin typeface="Arial"/>
                <a:cs typeface="Arial"/>
              </a:rPr>
              <a:t>You </a:t>
            </a:r>
            <a:r>
              <a:rPr sz="3200" spc="-220" dirty="0">
                <a:latin typeface="Arial"/>
                <a:cs typeface="Arial"/>
              </a:rPr>
              <a:t>don’t </a:t>
            </a:r>
            <a:r>
              <a:rPr sz="3200" spc="-245" dirty="0">
                <a:latin typeface="Arial"/>
                <a:cs typeface="Arial"/>
              </a:rPr>
              <a:t>need </a:t>
            </a:r>
            <a:r>
              <a:rPr sz="3200" spc="-85" dirty="0">
                <a:latin typeface="Arial"/>
                <a:cs typeface="Arial"/>
              </a:rPr>
              <a:t>to </a:t>
            </a:r>
            <a:r>
              <a:rPr sz="3200" spc="-145" dirty="0">
                <a:latin typeface="Arial"/>
                <a:cs typeface="Arial"/>
              </a:rPr>
              <a:t>cite  </a:t>
            </a:r>
            <a:r>
              <a:rPr sz="3200" spc="-235" dirty="0">
                <a:latin typeface="Arial"/>
                <a:cs typeface="Arial"/>
              </a:rPr>
              <a:t>information </a:t>
            </a:r>
            <a:r>
              <a:rPr sz="3200" spc="-204" dirty="0">
                <a:latin typeface="Arial"/>
                <a:cs typeface="Arial"/>
              </a:rPr>
              <a:t>that </a:t>
            </a:r>
            <a:r>
              <a:rPr sz="3200" spc="-65" dirty="0">
                <a:latin typeface="Arial"/>
                <a:cs typeface="Arial"/>
              </a:rPr>
              <a:t>is  </a:t>
            </a:r>
            <a:r>
              <a:rPr sz="3200" b="1" spc="-385" dirty="0">
                <a:latin typeface="Arial"/>
                <a:cs typeface="Arial"/>
              </a:rPr>
              <a:t>“common</a:t>
            </a:r>
            <a:r>
              <a:rPr sz="3200" b="1" spc="-265" dirty="0">
                <a:latin typeface="Arial"/>
                <a:cs typeface="Arial"/>
              </a:rPr>
              <a:t> </a:t>
            </a:r>
            <a:r>
              <a:rPr sz="3200" b="1" spc="-330" dirty="0">
                <a:latin typeface="Arial"/>
                <a:cs typeface="Arial"/>
              </a:rPr>
              <a:t>knowledge”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86528" y="3200400"/>
            <a:ext cx="1847214" cy="1701164"/>
            <a:chOff x="4986528" y="3200400"/>
            <a:chExt cx="1847214" cy="1701164"/>
          </a:xfrm>
        </p:grpSpPr>
        <p:sp>
          <p:nvSpPr>
            <p:cNvPr id="18" name="object 18"/>
            <p:cNvSpPr/>
            <p:nvPr/>
          </p:nvSpPr>
          <p:spPr>
            <a:xfrm>
              <a:off x="4986528" y="412394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21808" y="48737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64480" y="48737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82768" y="48737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1056" y="48737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FEF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82768" y="489813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01056" y="48981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04816" y="3200400"/>
              <a:ext cx="1828799" cy="1664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2515" y="1495044"/>
            <a:ext cx="5068684" cy="463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6484" y="3486347"/>
            <a:ext cx="1505585" cy="103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5"/>
              </a:lnSpc>
            </a:pPr>
            <a:r>
              <a:rPr sz="2400" b="1" spc="-75" dirty="0">
                <a:latin typeface="Times New Roman"/>
                <a:cs typeface="Times New Roman"/>
              </a:rPr>
              <a:t>“How </a:t>
            </a:r>
            <a:r>
              <a:rPr sz="2400" b="1" spc="-55" dirty="0">
                <a:latin typeface="Times New Roman"/>
                <a:cs typeface="Times New Roman"/>
              </a:rPr>
              <a:t>do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935"/>
              </a:lnSpc>
            </a:pPr>
            <a:r>
              <a:rPr sz="2500" b="1" i="1" spc="-275" dirty="0">
                <a:solidFill>
                  <a:srgbClr val="FF0000"/>
                </a:solidFill>
                <a:latin typeface="Arial"/>
                <a:cs typeface="Arial"/>
              </a:rPr>
              <a:t>QUOTE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ts val="2865"/>
              </a:lnSpc>
            </a:pPr>
            <a:r>
              <a:rPr sz="2400" b="1" spc="-40" dirty="0">
                <a:latin typeface="Times New Roman"/>
                <a:cs typeface="Times New Roman"/>
              </a:rPr>
              <a:t>an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author?”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9735" y="3383279"/>
            <a:ext cx="2098675" cy="11995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ts val="2830"/>
              </a:lnSpc>
              <a:spcBef>
                <a:spcPts val="225"/>
              </a:spcBef>
            </a:pPr>
            <a:r>
              <a:rPr sz="2400" b="1" spc="-75" dirty="0">
                <a:latin typeface="Times New Roman"/>
                <a:cs typeface="Times New Roman"/>
              </a:rPr>
              <a:t>“How </a:t>
            </a:r>
            <a:r>
              <a:rPr sz="2400" b="1" spc="-55" dirty="0">
                <a:latin typeface="Times New Roman"/>
                <a:cs typeface="Times New Roman"/>
              </a:rPr>
              <a:t>do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935"/>
              </a:lnSpc>
            </a:pPr>
            <a:r>
              <a:rPr sz="2500" b="1" i="1" u="heavy" spc="-2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QUOTE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ts val="2865"/>
              </a:lnSpc>
            </a:pPr>
            <a:r>
              <a:rPr sz="2400" b="1" spc="-40" dirty="0">
                <a:latin typeface="Times New Roman"/>
                <a:cs typeface="Times New Roman"/>
              </a:rPr>
              <a:t>an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author?”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5603747"/>
            <a:ext cx="9142730" cy="1367155"/>
          </a:xfrm>
          <a:custGeom>
            <a:avLst/>
            <a:gdLst/>
            <a:ahLst/>
            <a:cxnLst/>
            <a:rect l="l" t="t" r="r" b="b"/>
            <a:pathLst>
              <a:path w="9142730" h="1367154">
                <a:moveTo>
                  <a:pt x="9142476" y="0"/>
                </a:moveTo>
                <a:lnTo>
                  <a:pt x="0" y="0"/>
                </a:lnTo>
                <a:lnTo>
                  <a:pt x="0" y="1367027"/>
                </a:lnTo>
                <a:lnTo>
                  <a:pt x="9142476" y="1367027"/>
                </a:lnTo>
                <a:lnTo>
                  <a:pt x="9142476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5266" y="5664847"/>
            <a:ext cx="2557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b="1" i="1" spc="-985" dirty="0">
                <a:solidFill>
                  <a:srgbClr val="FFFF00"/>
                </a:solidFill>
                <a:latin typeface="Arial"/>
                <a:cs typeface="Arial"/>
              </a:rPr>
              <a:t>hen </a:t>
            </a:r>
            <a:r>
              <a:rPr sz="4000" b="1" i="1" spc="-730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QUOTE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8" name="object 8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17496" y="6034868"/>
            <a:ext cx="3160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4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author?</a:t>
            </a:r>
            <a:endParaRPr sz="4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501" y="5460899"/>
            <a:ext cx="12807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800" b="1" i="1" spc="167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endParaRPr sz="8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9324" y="512229"/>
            <a:ext cx="43313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rlito"/>
                <a:cs typeface="Carlito"/>
              </a:rPr>
              <a:t>In </a:t>
            </a:r>
            <a:r>
              <a:rPr sz="3600" spc="-15" dirty="0">
                <a:latin typeface="Carlito"/>
                <a:cs typeface="Carlito"/>
              </a:rPr>
              <a:t>research </a:t>
            </a:r>
            <a:r>
              <a:rPr sz="3600" spc="-10" dirty="0">
                <a:latin typeface="Carlito"/>
                <a:cs typeface="Carlito"/>
              </a:rPr>
              <a:t>papers,</a:t>
            </a:r>
            <a:r>
              <a:rPr sz="3600" spc="-160" dirty="0">
                <a:latin typeface="Carlito"/>
                <a:cs typeface="Carlito"/>
              </a:rPr>
              <a:t> </a:t>
            </a:r>
            <a:r>
              <a:rPr sz="3600" spc="-15" dirty="0">
                <a:latin typeface="Carlito"/>
                <a:cs typeface="Carlito"/>
              </a:rPr>
              <a:t>you  </a:t>
            </a:r>
            <a:r>
              <a:rPr sz="3600" spc="-5" dirty="0">
                <a:latin typeface="Carlito"/>
                <a:cs typeface="Carlito"/>
              </a:rPr>
              <a:t>should </a:t>
            </a:r>
            <a:r>
              <a:rPr sz="3600" b="1" spc="-15" dirty="0">
                <a:solidFill>
                  <a:srgbClr val="FF0000"/>
                </a:solidFill>
                <a:latin typeface="Carlito"/>
                <a:cs typeface="Carlito"/>
              </a:rPr>
              <a:t>quote from </a:t>
            </a:r>
            <a:r>
              <a:rPr sz="3600" b="1" dirty="0">
                <a:solidFill>
                  <a:srgbClr val="FF0000"/>
                </a:solidFill>
                <a:latin typeface="Carlito"/>
                <a:cs typeface="Carlito"/>
              </a:rPr>
              <a:t>a  </a:t>
            </a:r>
            <a:r>
              <a:rPr sz="3600" b="1" spc="-10" dirty="0">
                <a:solidFill>
                  <a:srgbClr val="FF0000"/>
                </a:solidFill>
                <a:latin typeface="Carlito"/>
                <a:cs typeface="Carlito"/>
              </a:rPr>
              <a:t>source: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463" y="615695"/>
            <a:ext cx="4349750" cy="4823460"/>
          </a:xfrm>
          <a:custGeom>
            <a:avLst/>
            <a:gdLst/>
            <a:ahLst/>
            <a:cxnLst/>
            <a:rect l="l" t="t" r="r" b="b"/>
            <a:pathLst>
              <a:path w="4349750" h="4823460">
                <a:moveTo>
                  <a:pt x="4320540" y="0"/>
                </a:moveTo>
                <a:lnTo>
                  <a:pt x="28956" y="0"/>
                </a:lnTo>
                <a:lnTo>
                  <a:pt x="18002" y="2381"/>
                </a:lnTo>
                <a:lnTo>
                  <a:pt x="8762" y="8762"/>
                </a:lnTo>
                <a:lnTo>
                  <a:pt x="2381" y="18002"/>
                </a:lnTo>
                <a:lnTo>
                  <a:pt x="0" y="28955"/>
                </a:lnTo>
                <a:lnTo>
                  <a:pt x="0" y="4794504"/>
                </a:lnTo>
                <a:lnTo>
                  <a:pt x="2381" y="4806100"/>
                </a:lnTo>
                <a:lnTo>
                  <a:pt x="8763" y="4815268"/>
                </a:lnTo>
                <a:lnTo>
                  <a:pt x="18002" y="4821293"/>
                </a:lnTo>
                <a:lnTo>
                  <a:pt x="28956" y="4823459"/>
                </a:lnTo>
                <a:lnTo>
                  <a:pt x="4320540" y="4823459"/>
                </a:lnTo>
                <a:lnTo>
                  <a:pt x="4332136" y="4821293"/>
                </a:lnTo>
                <a:lnTo>
                  <a:pt x="4341304" y="4815268"/>
                </a:lnTo>
                <a:lnTo>
                  <a:pt x="4347329" y="4806100"/>
                </a:lnTo>
                <a:lnTo>
                  <a:pt x="4349496" y="4794504"/>
                </a:lnTo>
                <a:lnTo>
                  <a:pt x="57912" y="4794504"/>
                </a:lnTo>
                <a:lnTo>
                  <a:pt x="28956" y="4767072"/>
                </a:lnTo>
                <a:lnTo>
                  <a:pt x="57912" y="4767072"/>
                </a:lnTo>
                <a:lnTo>
                  <a:pt x="57912" y="57911"/>
                </a:lnTo>
                <a:lnTo>
                  <a:pt x="28956" y="57911"/>
                </a:lnTo>
                <a:lnTo>
                  <a:pt x="57912" y="28955"/>
                </a:lnTo>
                <a:lnTo>
                  <a:pt x="4349496" y="28955"/>
                </a:lnTo>
                <a:lnTo>
                  <a:pt x="4347329" y="18002"/>
                </a:lnTo>
                <a:lnTo>
                  <a:pt x="4341304" y="8762"/>
                </a:lnTo>
                <a:lnTo>
                  <a:pt x="4332136" y="2381"/>
                </a:lnTo>
                <a:lnTo>
                  <a:pt x="4320540" y="0"/>
                </a:lnTo>
                <a:close/>
              </a:path>
              <a:path w="4349750" h="4823460">
                <a:moveTo>
                  <a:pt x="57912" y="4767072"/>
                </a:moveTo>
                <a:lnTo>
                  <a:pt x="28956" y="4767072"/>
                </a:lnTo>
                <a:lnTo>
                  <a:pt x="57912" y="4794504"/>
                </a:lnTo>
                <a:lnTo>
                  <a:pt x="57912" y="4767072"/>
                </a:lnTo>
                <a:close/>
              </a:path>
              <a:path w="4349750" h="4823460">
                <a:moveTo>
                  <a:pt x="4293108" y="4767072"/>
                </a:moveTo>
                <a:lnTo>
                  <a:pt x="57912" y="4767072"/>
                </a:lnTo>
                <a:lnTo>
                  <a:pt x="57912" y="4794504"/>
                </a:lnTo>
                <a:lnTo>
                  <a:pt x="4293108" y="4794504"/>
                </a:lnTo>
                <a:lnTo>
                  <a:pt x="4293108" y="4767072"/>
                </a:lnTo>
                <a:close/>
              </a:path>
              <a:path w="4349750" h="4823460">
                <a:moveTo>
                  <a:pt x="4293108" y="28955"/>
                </a:moveTo>
                <a:lnTo>
                  <a:pt x="4293108" y="4794504"/>
                </a:lnTo>
                <a:lnTo>
                  <a:pt x="4320540" y="4767072"/>
                </a:lnTo>
                <a:lnTo>
                  <a:pt x="4349496" y="4767071"/>
                </a:lnTo>
                <a:lnTo>
                  <a:pt x="4349496" y="57911"/>
                </a:lnTo>
                <a:lnTo>
                  <a:pt x="4320540" y="57911"/>
                </a:lnTo>
                <a:lnTo>
                  <a:pt x="4293108" y="28955"/>
                </a:lnTo>
                <a:close/>
              </a:path>
              <a:path w="4349750" h="4823460">
                <a:moveTo>
                  <a:pt x="4349496" y="4767071"/>
                </a:moveTo>
                <a:lnTo>
                  <a:pt x="4320540" y="4767072"/>
                </a:lnTo>
                <a:lnTo>
                  <a:pt x="4293108" y="4794504"/>
                </a:lnTo>
                <a:lnTo>
                  <a:pt x="4349496" y="4794504"/>
                </a:lnTo>
                <a:lnTo>
                  <a:pt x="4349496" y="4767071"/>
                </a:lnTo>
                <a:close/>
              </a:path>
              <a:path w="4349750" h="4823460">
                <a:moveTo>
                  <a:pt x="57912" y="28955"/>
                </a:moveTo>
                <a:lnTo>
                  <a:pt x="28956" y="57911"/>
                </a:lnTo>
                <a:lnTo>
                  <a:pt x="57912" y="57911"/>
                </a:lnTo>
                <a:lnTo>
                  <a:pt x="57912" y="28955"/>
                </a:lnTo>
                <a:close/>
              </a:path>
              <a:path w="4349750" h="4823460">
                <a:moveTo>
                  <a:pt x="4293108" y="28955"/>
                </a:moveTo>
                <a:lnTo>
                  <a:pt x="57912" y="28955"/>
                </a:lnTo>
                <a:lnTo>
                  <a:pt x="57912" y="57911"/>
                </a:lnTo>
                <a:lnTo>
                  <a:pt x="4293108" y="57911"/>
                </a:lnTo>
                <a:lnTo>
                  <a:pt x="4293108" y="28955"/>
                </a:lnTo>
                <a:close/>
              </a:path>
              <a:path w="4349750" h="4823460">
                <a:moveTo>
                  <a:pt x="4349496" y="28955"/>
                </a:moveTo>
                <a:lnTo>
                  <a:pt x="4293108" y="28955"/>
                </a:lnTo>
                <a:lnTo>
                  <a:pt x="4320540" y="57911"/>
                </a:lnTo>
                <a:lnTo>
                  <a:pt x="4349496" y="57911"/>
                </a:lnTo>
                <a:lnTo>
                  <a:pt x="4349496" y="28955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3015" y="615873"/>
            <a:ext cx="4048125" cy="47263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32194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show that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b="1" spc="-5" dirty="0">
                <a:latin typeface="Carlito"/>
                <a:cs typeface="Carlito"/>
              </a:rPr>
              <a:t>authority  supports </a:t>
            </a:r>
            <a:r>
              <a:rPr sz="2600" spc="-15" dirty="0">
                <a:latin typeface="Carlito"/>
                <a:cs typeface="Carlito"/>
              </a:rPr>
              <a:t>your</a:t>
            </a:r>
            <a:r>
              <a:rPr sz="2600" spc="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point;</a:t>
            </a:r>
            <a:endParaRPr sz="2600">
              <a:latin typeface="Carlito"/>
              <a:cs typeface="Carlito"/>
            </a:endParaRPr>
          </a:p>
          <a:p>
            <a:pPr marL="241300" marR="614680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Carlito"/>
                <a:cs typeface="Carlito"/>
              </a:rPr>
              <a:t>To </a:t>
            </a:r>
            <a:r>
              <a:rPr sz="2600" b="1" spc="-10" dirty="0">
                <a:latin typeface="Carlito"/>
                <a:cs typeface="Carlito"/>
              </a:rPr>
              <a:t>present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position or  </a:t>
            </a:r>
            <a:r>
              <a:rPr sz="2600" spc="-10" dirty="0">
                <a:latin typeface="Carlito"/>
                <a:cs typeface="Carlito"/>
              </a:rPr>
              <a:t>argument;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include especially </a:t>
            </a:r>
            <a:r>
              <a:rPr sz="2600" spc="-10" dirty="0">
                <a:latin typeface="Carlito"/>
                <a:cs typeface="Carlito"/>
              </a:rPr>
              <a:t>moving  </a:t>
            </a:r>
            <a:r>
              <a:rPr sz="2600" spc="-5" dirty="0">
                <a:latin typeface="Carlito"/>
                <a:cs typeface="Carlito"/>
              </a:rPr>
              <a:t>or </a:t>
            </a:r>
            <a:r>
              <a:rPr sz="2600" spc="-10" dirty="0">
                <a:latin typeface="Carlito"/>
                <a:cs typeface="Carlito"/>
              </a:rPr>
              <a:t>historically </a:t>
            </a:r>
            <a:r>
              <a:rPr sz="2600" b="1" spc="-10" dirty="0">
                <a:latin typeface="Carlito"/>
                <a:cs typeface="Carlito"/>
              </a:rPr>
              <a:t>significant  language;</a:t>
            </a:r>
            <a:r>
              <a:rPr sz="2600" b="1" spc="2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</a:t>
            </a:r>
            <a:endParaRPr sz="2600">
              <a:latin typeface="Carlito"/>
              <a:cs typeface="Carlito"/>
            </a:endParaRPr>
          </a:p>
          <a:p>
            <a:pPr marL="241300" marR="154940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present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particularly  </a:t>
            </a:r>
            <a:r>
              <a:rPr sz="2600" b="1" spc="-15" dirty="0">
                <a:latin typeface="Carlito"/>
                <a:cs typeface="Carlito"/>
              </a:rPr>
              <a:t>well-stated </a:t>
            </a:r>
            <a:r>
              <a:rPr sz="2600" b="1" spc="-5" dirty="0">
                <a:latin typeface="Carlito"/>
                <a:cs typeface="Carlito"/>
              </a:rPr>
              <a:t>passage </a:t>
            </a:r>
            <a:r>
              <a:rPr sz="2600" spc="-5" dirty="0">
                <a:latin typeface="Carlito"/>
                <a:cs typeface="Carlito"/>
              </a:rPr>
              <a:t>whose  meaning </a:t>
            </a:r>
            <a:r>
              <a:rPr sz="2600" spc="-10" dirty="0">
                <a:latin typeface="Carlito"/>
                <a:cs typeface="Carlito"/>
              </a:rPr>
              <a:t>would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spc="-10" dirty="0">
                <a:latin typeface="Carlito"/>
                <a:cs typeface="Carlito"/>
              </a:rPr>
              <a:t>lost </a:t>
            </a:r>
            <a:r>
              <a:rPr sz="2600" spc="-5" dirty="0">
                <a:latin typeface="Carlito"/>
                <a:cs typeface="Carlito"/>
              </a:rPr>
              <a:t>or  changed if </a:t>
            </a:r>
            <a:r>
              <a:rPr sz="2600" spc="-10" dirty="0">
                <a:latin typeface="Carlito"/>
                <a:cs typeface="Carlito"/>
              </a:rPr>
              <a:t>paraphrased </a:t>
            </a:r>
            <a:r>
              <a:rPr sz="2600" spc="-5" dirty="0">
                <a:latin typeface="Carlito"/>
                <a:cs typeface="Carlito"/>
              </a:rPr>
              <a:t>or  </a:t>
            </a:r>
            <a:r>
              <a:rPr sz="2600" spc="-10" dirty="0">
                <a:latin typeface="Carlito"/>
                <a:cs typeface="Carlito"/>
              </a:rPr>
              <a:t>summarized.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3" name="object 3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200" y="5603747"/>
            <a:ext cx="9142730" cy="1367155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0" rIns="0" bIns="0" rtlCol="0">
            <a:spAutoFit/>
          </a:bodyPr>
          <a:lstStyle/>
          <a:p>
            <a:pPr marL="301625">
              <a:lnSpc>
                <a:spcPts val="6175"/>
              </a:lnSpc>
            </a:pPr>
            <a:r>
              <a:rPr sz="10800" i="1" spc="3809" baseline="-2469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800" i="1" spc="-1095" baseline="-246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280" dirty="0">
                <a:solidFill>
                  <a:srgbClr val="FFFF00"/>
                </a:solidFill>
                <a:latin typeface="Carlito"/>
                <a:cs typeface="Carlito"/>
              </a:rPr>
              <a:t>D</a:t>
            </a:r>
            <a:r>
              <a:rPr sz="10800" i="1" spc="-1920" baseline="-2469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b="1" spc="-1280" dirty="0">
                <a:solidFill>
                  <a:srgbClr val="FFFF00"/>
                </a:solidFill>
                <a:latin typeface="Carlito"/>
                <a:cs typeface="Carlito"/>
              </a:rPr>
              <a:t>o</a:t>
            </a:r>
            <a:r>
              <a:rPr sz="10800" i="1" spc="-1920" baseline="-2469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1280" dirty="0">
                <a:solidFill>
                  <a:srgbClr val="FFFF00"/>
                </a:solidFill>
                <a:latin typeface="Carlito"/>
                <a:cs typeface="Carlito"/>
              </a:rPr>
              <a:t>c</a:t>
            </a:r>
            <a:r>
              <a:rPr sz="10800" i="1" spc="-1920" baseline="-2469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b="1" spc="-1280" dirty="0">
                <a:solidFill>
                  <a:srgbClr val="FFFF00"/>
                </a:solidFill>
                <a:latin typeface="Carlito"/>
                <a:cs typeface="Carlito"/>
              </a:rPr>
              <a:t>u</a:t>
            </a:r>
            <a:r>
              <a:rPr sz="10800" i="1" spc="-1920" baseline="-2469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b="1" spc="-1280" dirty="0">
                <a:solidFill>
                  <a:srgbClr val="FFFF00"/>
                </a:solidFill>
                <a:latin typeface="Carlito"/>
                <a:cs typeface="Carlito"/>
              </a:rPr>
              <a:t>m</a:t>
            </a:r>
            <a:r>
              <a:rPr sz="10800" i="1" spc="-1920" baseline="-2469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0" b="1" spc="-1280" dirty="0">
                <a:solidFill>
                  <a:srgbClr val="FFFF00"/>
                </a:solidFill>
                <a:latin typeface="Carlito"/>
                <a:cs typeface="Carlito"/>
              </a:rPr>
              <a:t>e</a:t>
            </a:r>
            <a:r>
              <a:rPr sz="10800" i="1" spc="-1920" baseline="-2469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b="1" spc="-1280" dirty="0">
                <a:solidFill>
                  <a:srgbClr val="FFFF00"/>
                </a:solidFill>
                <a:latin typeface="Carlito"/>
                <a:cs typeface="Carlito"/>
              </a:rPr>
              <a:t>nting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457200"/>
            <a:ext cx="4613148" cy="515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4320" y="1441500"/>
            <a:ext cx="3789045" cy="382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b="1" spc="-5" dirty="0">
                <a:latin typeface="Carlito"/>
                <a:cs typeface="Carlito"/>
              </a:rPr>
              <a:t>1. </a:t>
            </a:r>
            <a:r>
              <a:rPr sz="2400" b="1" spc="-10" dirty="0">
                <a:latin typeface="Carlito"/>
                <a:cs typeface="Carlito"/>
              </a:rPr>
              <a:t>Passing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5" dirty="0">
                <a:latin typeface="Carlito"/>
                <a:cs typeface="Carlito"/>
              </a:rPr>
              <a:t>someone</a:t>
            </a:r>
            <a:r>
              <a:rPr sz="2400" b="1" spc="-280" dirty="0">
                <a:latin typeface="Carlito"/>
                <a:cs typeface="Carlito"/>
              </a:rPr>
              <a:t> </a:t>
            </a:r>
            <a:r>
              <a:rPr sz="2400" b="1" spc="-25" dirty="0">
                <a:latin typeface="Carlito"/>
                <a:cs typeface="Carlito"/>
              </a:rPr>
              <a:t>else’s</a:t>
            </a:r>
            <a:endParaRPr sz="2400">
              <a:latin typeface="Carlito"/>
              <a:cs typeface="Carlito"/>
            </a:endParaRPr>
          </a:p>
          <a:p>
            <a:pPr marL="342900">
              <a:lnSpc>
                <a:spcPts val="3080"/>
              </a:lnSpc>
              <a:spcBef>
                <a:spcPts val="125"/>
              </a:spcBef>
            </a:pPr>
            <a:r>
              <a:rPr sz="2400" b="1" spc="-10" dirty="0">
                <a:latin typeface="Carlito"/>
                <a:cs typeface="Carlito"/>
              </a:rPr>
              <a:t>work </a:t>
            </a:r>
            <a:r>
              <a:rPr sz="2400" b="1" dirty="0">
                <a:latin typeface="Carlito"/>
                <a:cs typeface="Carlito"/>
              </a:rPr>
              <a:t>as </a:t>
            </a:r>
            <a:r>
              <a:rPr sz="2400" b="1" spc="-10" dirty="0">
                <a:latin typeface="Carlito"/>
                <a:cs typeface="Carlito"/>
              </a:rPr>
              <a:t>your </a:t>
            </a:r>
            <a:r>
              <a:rPr sz="2400" b="1" spc="-5" dirty="0">
                <a:latin typeface="Carlito"/>
                <a:cs typeface="Carlito"/>
              </a:rPr>
              <a:t>own,</a:t>
            </a:r>
            <a:r>
              <a:rPr sz="2400" b="1" spc="-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whether  </a:t>
            </a:r>
            <a:r>
              <a:rPr sz="2400" spc="-15" dirty="0">
                <a:latin typeface="Carlito"/>
                <a:cs typeface="Carlito"/>
              </a:rPr>
              <a:t>we </a:t>
            </a:r>
            <a:r>
              <a:rPr sz="2400" spc="-5" dirty="0">
                <a:latin typeface="Carlito"/>
                <a:cs typeface="Carlito"/>
              </a:rPr>
              <a:t>do this </a:t>
            </a:r>
            <a:r>
              <a:rPr sz="2400" spc="-10" dirty="0">
                <a:latin typeface="Carlito"/>
                <a:cs typeface="Carlito"/>
              </a:rPr>
              <a:t>deliberately </a:t>
            </a:r>
            <a:r>
              <a:rPr sz="2400" spc="-5" dirty="0">
                <a:latin typeface="Carlito"/>
                <a:cs typeface="Carlito"/>
              </a:rPr>
              <a:t>or  </a:t>
            </a:r>
            <a:r>
              <a:rPr sz="2400" spc="-10" dirty="0">
                <a:latin typeface="Carlito"/>
                <a:cs typeface="Carlito"/>
              </a:rPr>
              <a:t>not.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2400" spc="-5" dirty="0">
                <a:latin typeface="Carlito"/>
                <a:cs typeface="Carlito"/>
              </a:rPr>
              <a:t>2. Not acknowledging</a:t>
            </a:r>
            <a:r>
              <a:rPr sz="2400" spc="-2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when</a:t>
            </a:r>
            <a:endParaRPr sz="2400">
              <a:latin typeface="Carlito"/>
              <a:cs typeface="Carlito"/>
            </a:endParaRPr>
          </a:p>
          <a:p>
            <a:pPr marL="342900">
              <a:lnSpc>
                <a:spcPct val="106900"/>
              </a:lnSpc>
              <a:spcBef>
                <a:spcPts val="10"/>
              </a:spcBef>
            </a:pPr>
            <a:r>
              <a:rPr sz="2400" spc="-5" dirty="0">
                <a:latin typeface="Carlito"/>
                <a:cs typeface="Carlito"/>
              </a:rPr>
              <a:t>using </a:t>
            </a:r>
            <a:r>
              <a:rPr sz="2400" spc="-15" dirty="0">
                <a:latin typeface="Carlito"/>
                <a:cs typeface="Carlito"/>
              </a:rPr>
              <a:t>information </a:t>
            </a:r>
            <a:r>
              <a:rPr sz="2400" b="1" spc="-5" dirty="0">
                <a:latin typeface="Carlito"/>
                <a:cs typeface="Carlito"/>
              </a:rPr>
              <a:t>(i.e. </a:t>
            </a:r>
            <a:r>
              <a:rPr sz="2400" b="1" spc="-15" dirty="0">
                <a:latin typeface="Carlito"/>
                <a:cs typeface="Carlito"/>
              </a:rPr>
              <a:t>data,  </a:t>
            </a:r>
            <a:r>
              <a:rPr sz="2400" b="1" spc="-10" dirty="0">
                <a:latin typeface="Carlito"/>
                <a:cs typeface="Carlito"/>
              </a:rPr>
              <a:t>tables, figures </a:t>
            </a:r>
            <a:r>
              <a:rPr sz="2400" b="1" dirty="0">
                <a:latin typeface="Carlito"/>
                <a:cs typeface="Carlito"/>
              </a:rPr>
              <a:t>or </a:t>
            </a:r>
            <a:r>
              <a:rPr sz="2400" b="1" spc="-10" dirty="0">
                <a:latin typeface="Carlito"/>
                <a:cs typeface="Carlito"/>
              </a:rPr>
              <a:t>graphics) 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5" dirty="0">
                <a:latin typeface="Carlito"/>
                <a:cs typeface="Carlito"/>
              </a:rPr>
              <a:t>other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writers.</a:t>
            </a:r>
            <a:endParaRPr sz="2400">
              <a:latin typeface="Carlito"/>
              <a:cs typeface="Carlito"/>
            </a:endParaRPr>
          </a:p>
          <a:p>
            <a:pPr marL="342900" marR="95250" indent="-342900">
              <a:lnSpc>
                <a:spcPct val="107100"/>
              </a:lnSpc>
            </a:pPr>
            <a:r>
              <a:rPr sz="2400" b="1" spc="-5" dirty="0">
                <a:latin typeface="Carlito"/>
                <a:cs typeface="Carlito"/>
              </a:rPr>
              <a:t>3. </a:t>
            </a:r>
            <a:r>
              <a:rPr sz="2400" b="1" spc="-10" dirty="0">
                <a:latin typeface="Carlito"/>
                <a:cs typeface="Carlito"/>
              </a:rPr>
              <a:t>Inadequately </a:t>
            </a:r>
            <a:r>
              <a:rPr sz="2400" spc="-10" dirty="0">
                <a:latin typeface="Carlito"/>
                <a:cs typeface="Carlito"/>
              </a:rPr>
              <a:t>paraphrasing 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10" dirty="0">
                <a:latin typeface="Carlito"/>
                <a:cs typeface="Carlito"/>
              </a:rPr>
              <a:t> source.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3896" y="1330452"/>
            <a:ext cx="3980815" cy="4043679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9525" rIns="0" bIns="0" rtlCol="0">
            <a:spAutoFit/>
          </a:bodyPr>
          <a:lstStyle/>
          <a:p>
            <a:pPr marL="433070" marR="93980" indent="-342900">
              <a:lnSpc>
                <a:spcPct val="106900"/>
              </a:lnSpc>
              <a:spcBef>
                <a:spcPts val="75"/>
              </a:spcBef>
              <a:buAutoNum type="arabicPeriod"/>
              <a:tabLst>
                <a:tab pos="433705" algn="l"/>
              </a:tabLst>
            </a:pPr>
            <a:r>
              <a:rPr sz="2400" b="1" spc="-10" dirty="0">
                <a:latin typeface="Carlito"/>
                <a:cs typeface="Carlito"/>
              </a:rPr>
              <a:t>Passing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5" dirty="0">
                <a:latin typeface="Carlito"/>
                <a:cs typeface="Carlito"/>
              </a:rPr>
              <a:t>someone </a:t>
            </a:r>
            <a:r>
              <a:rPr sz="2400" b="1" spc="-25" dirty="0">
                <a:latin typeface="Carlito"/>
                <a:cs typeface="Carlito"/>
              </a:rPr>
              <a:t>else’s  </a:t>
            </a:r>
            <a:r>
              <a:rPr sz="2400" b="1" spc="-10" dirty="0">
                <a:latin typeface="Carlito"/>
                <a:cs typeface="Carlito"/>
              </a:rPr>
              <a:t>work </a:t>
            </a:r>
            <a:r>
              <a:rPr sz="2400" b="1" dirty="0">
                <a:latin typeface="Carlito"/>
                <a:cs typeface="Carlito"/>
              </a:rPr>
              <a:t>as </a:t>
            </a:r>
            <a:r>
              <a:rPr sz="2400" b="1" spc="-10" dirty="0">
                <a:latin typeface="Carlito"/>
                <a:cs typeface="Carlito"/>
              </a:rPr>
              <a:t>your </a:t>
            </a:r>
            <a:r>
              <a:rPr sz="2400" b="1" spc="-5" dirty="0">
                <a:latin typeface="Carlito"/>
                <a:cs typeface="Carlito"/>
              </a:rPr>
              <a:t>own,</a:t>
            </a:r>
            <a:r>
              <a:rPr sz="2400" b="1" spc="-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whether  </a:t>
            </a:r>
            <a:r>
              <a:rPr sz="2400" spc="-15" dirty="0">
                <a:latin typeface="Carlito"/>
                <a:cs typeface="Carlito"/>
              </a:rPr>
              <a:t>we </a:t>
            </a:r>
            <a:r>
              <a:rPr sz="2400" spc="-5" dirty="0">
                <a:latin typeface="Carlito"/>
                <a:cs typeface="Carlito"/>
              </a:rPr>
              <a:t>do this </a:t>
            </a:r>
            <a:r>
              <a:rPr sz="2400" spc="-10" dirty="0">
                <a:latin typeface="Carlito"/>
                <a:cs typeface="Carlito"/>
              </a:rPr>
              <a:t>deliberately </a:t>
            </a:r>
            <a:r>
              <a:rPr sz="2400" spc="-5" dirty="0">
                <a:latin typeface="Carlito"/>
                <a:cs typeface="Carlito"/>
              </a:rPr>
              <a:t>or  </a:t>
            </a:r>
            <a:r>
              <a:rPr sz="2400" spc="-10" dirty="0">
                <a:latin typeface="Carlito"/>
                <a:cs typeface="Carlito"/>
              </a:rPr>
              <a:t>not.</a:t>
            </a:r>
            <a:endParaRPr sz="2400">
              <a:latin typeface="Carlito"/>
              <a:cs typeface="Carlito"/>
            </a:endParaRPr>
          </a:p>
          <a:p>
            <a:pPr marL="433070" marR="93345" indent="-342900">
              <a:lnSpc>
                <a:spcPct val="106900"/>
              </a:lnSpc>
              <a:spcBef>
                <a:spcPts val="5"/>
              </a:spcBef>
              <a:buAutoNum type="arabicPeriod"/>
              <a:tabLst>
                <a:tab pos="433705" algn="l"/>
              </a:tabLst>
            </a:pPr>
            <a:r>
              <a:rPr sz="2400" spc="-5" dirty="0">
                <a:latin typeface="Carlito"/>
                <a:cs typeface="Carlito"/>
              </a:rPr>
              <a:t>Not acknowledging when  using </a:t>
            </a:r>
            <a:r>
              <a:rPr sz="2400" spc="-15" dirty="0">
                <a:latin typeface="Carlito"/>
                <a:cs typeface="Carlito"/>
              </a:rPr>
              <a:t>information </a:t>
            </a:r>
            <a:r>
              <a:rPr sz="2400" b="1" spc="-5" dirty="0">
                <a:latin typeface="Carlito"/>
                <a:cs typeface="Carlito"/>
              </a:rPr>
              <a:t>(i.e. </a:t>
            </a:r>
            <a:r>
              <a:rPr sz="2400" b="1" spc="-15" dirty="0">
                <a:latin typeface="Carlito"/>
                <a:cs typeface="Carlito"/>
              </a:rPr>
              <a:t>data,  </a:t>
            </a:r>
            <a:r>
              <a:rPr sz="2400" b="1" spc="-10" dirty="0">
                <a:latin typeface="Carlito"/>
                <a:cs typeface="Carlito"/>
              </a:rPr>
              <a:t>tables, figures </a:t>
            </a:r>
            <a:r>
              <a:rPr sz="2400" b="1" dirty="0">
                <a:latin typeface="Carlito"/>
                <a:cs typeface="Carlito"/>
              </a:rPr>
              <a:t>or </a:t>
            </a:r>
            <a:r>
              <a:rPr sz="2400" b="1" spc="-10" dirty="0">
                <a:latin typeface="Carlito"/>
                <a:cs typeface="Carlito"/>
              </a:rPr>
              <a:t>graphics) 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5" dirty="0">
                <a:latin typeface="Carlito"/>
                <a:cs typeface="Carlito"/>
              </a:rPr>
              <a:t>other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writers.</a:t>
            </a:r>
            <a:endParaRPr sz="2400">
              <a:latin typeface="Carlito"/>
              <a:cs typeface="Carlito"/>
            </a:endParaRPr>
          </a:p>
          <a:p>
            <a:pPr marL="433070" marR="196850" indent="-342900">
              <a:lnSpc>
                <a:spcPct val="107100"/>
              </a:lnSpc>
              <a:buAutoNum type="arabicPeriod"/>
              <a:tabLst>
                <a:tab pos="433705" algn="l"/>
              </a:tabLst>
            </a:pPr>
            <a:r>
              <a:rPr sz="2400" b="1" spc="-10" dirty="0">
                <a:latin typeface="Carlito"/>
                <a:cs typeface="Carlito"/>
              </a:rPr>
              <a:t>Inadequately </a:t>
            </a:r>
            <a:r>
              <a:rPr sz="2400" spc="-10" dirty="0">
                <a:latin typeface="Carlito"/>
                <a:cs typeface="Carlito"/>
              </a:rPr>
              <a:t>paraphrasing 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10" dirty="0">
                <a:latin typeface="Carlito"/>
                <a:cs typeface="Carlito"/>
              </a:rPr>
              <a:t> source.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36221" y="598627"/>
            <a:ext cx="3235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20" dirty="0">
                <a:solidFill>
                  <a:srgbClr val="C45911"/>
                </a:solidFill>
                <a:latin typeface="Times New Roman"/>
                <a:cs typeface="Times New Roman"/>
              </a:rPr>
              <a:t>PLAGIARIS</a:t>
            </a:r>
            <a:r>
              <a:rPr sz="4000" b="0" spc="630" dirty="0">
                <a:solidFill>
                  <a:srgbClr val="C45911"/>
                </a:solidFill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1275715"/>
            <a:chOff x="457200" y="457200"/>
            <a:chExt cx="9145905" cy="127571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2730" cy="1268095"/>
            </a:xfrm>
            <a:custGeom>
              <a:avLst/>
              <a:gdLst/>
              <a:ahLst/>
              <a:cxnLst/>
              <a:rect l="l" t="t" r="r" b="b"/>
              <a:pathLst>
                <a:path w="9142730" h="1268095">
                  <a:moveTo>
                    <a:pt x="9142476" y="0"/>
                  </a:moveTo>
                  <a:lnTo>
                    <a:pt x="0" y="0"/>
                  </a:lnTo>
                  <a:lnTo>
                    <a:pt x="0" y="1267967"/>
                  </a:lnTo>
                  <a:lnTo>
                    <a:pt x="9142476" y="1267967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9145905" cy="1275715"/>
            </a:xfrm>
            <a:custGeom>
              <a:avLst/>
              <a:gdLst/>
              <a:ahLst/>
              <a:cxnLst/>
              <a:rect l="l" t="t" r="r" b="b"/>
              <a:pathLst>
                <a:path w="9145905" h="1275714">
                  <a:moveTo>
                    <a:pt x="0" y="1261872"/>
                  </a:moveTo>
                  <a:lnTo>
                    <a:pt x="0" y="1275588"/>
                  </a:lnTo>
                  <a:lnTo>
                    <a:pt x="9145524" y="1275588"/>
                  </a:lnTo>
                  <a:lnTo>
                    <a:pt x="9145524" y="1269491"/>
                  </a:lnTo>
                  <a:lnTo>
                    <a:pt x="7620" y="1269491"/>
                  </a:lnTo>
                  <a:lnTo>
                    <a:pt x="0" y="1261872"/>
                  </a:lnTo>
                  <a:close/>
                </a:path>
                <a:path w="9145905" h="1275714">
                  <a:moveTo>
                    <a:pt x="7620" y="0"/>
                  </a:moveTo>
                  <a:lnTo>
                    <a:pt x="0" y="7620"/>
                  </a:lnTo>
                  <a:lnTo>
                    <a:pt x="0" y="1261872"/>
                  </a:lnTo>
                  <a:lnTo>
                    <a:pt x="7620" y="1269491"/>
                  </a:lnTo>
                  <a:lnTo>
                    <a:pt x="7620" y="0"/>
                  </a:lnTo>
                  <a:close/>
                </a:path>
                <a:path w="9145905" h="1275714">
                  <a:moveTo>
                    <a:pt x="9137904" y="1261872"/>
                  </a:moveTo>
                  <a:lnTo>
                    <a:pt x="7620" y="1261872"/>
                  </a:lnTo>
                  <a:lnTo>
                    <a:pt x="7620" y="1269491"/>
                  </a:lnTo>
                  <a:lnTo>
                    <a:pt x="9137904" y="1269491"/>
                  </a:lnTo>
                  <a:lnTo>
                    <a:pt x="9137904" y="1261872"/>
                  </a:lnTo>
                  <a:close/>
                </a:path>
                <a:path w="9145905" h="1275714">
                  <a:moveTo>
                    <a:pt x="9137904" y="0"/>
                  </a:moveTo>
                  <a:lnTo>
                    <a:pt x="9137904" y="1269491"/>
                  </a:lnTo>
                  <a:lnTo>
                    <a:pt x="9144000" y="1261872"/>
                  </a:lnTo>
                  <a:lnTo>
                    <a:pt x="9145524" y="1261872"/>
                  </a:lnTo>
                  <a:lnTo>
                    <a:pt x="9145524" y="7620"/>
                  </a:lnTo>
                  <a:lnTo>
                    <a:pt x="9144000" y="7620"/>
                  </a:lnTo>
                  <a:lnTo>
                    <a:pt x="9137904" y="0"/>
                  </a:lnTo>
                  <a:close/>
                </a:path>
                <a:path w="9145905" h="1275714">
                  <a:moveTo>
                    <a:pt x="9145524" y="1261872"/>
                  </a:moveTo>
                  <a:lnTo>
                    <a:pt x="9144000" y="1261872"/>
                  </a:lnTo>
                  <a:lnTo>
                    <a:pt x="9137904" y="1269491"/>
                  </a:lnTo>
                  <a:lnTo>
                    <a:pt x="9145524" y="1269491"/>
                  </a:lnTo>
                  <a:lnTo>
                    <a:pt x="9145524" y="1261872"/>
                  </a:lnTo>
                  <a:close/>
                </a:path>
                <a:path w="9145905" h="1275714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9145905" h="1275714">
                  <a:moveTo>
                    <a:pt x="9137904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9137904" y="7620"/>
                  </a:lnTo>
                  <a:lnTo>
                    <a:pt x="9137904" y="0"/>
                  </a:lnTo>
                  <a:close/>
                </a:path>
                <a:path w="9145905" h="1275714">
                  <a:moveTo>
                    <a:pt x="9145524" y="0"/>
                  </a:moveTo>
                  <a:lnTo>
                    <a:pt x="9137904" y="0"/>
                  </a:lnTo>
                  <a:lnTo>
                    <a:pt x="9144000" y="7620"/>
                  </a:lnTo>
                  <a:lnTo>
                    <a:pt x="9145524" y="7620"/>
                  </a:lnTo>
                  <a:lnTo>
                    <a:pt x="9145524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57200" y="469391"/>
            <a:ext cx="9142730" cy="6847840"/>
            <a:chOff x="457200" y="469391"/>
            <a:chExt cx="9142730" cy="6847840"/>
          </a:xfrm>
        </p:grpSpPr>
        <p:sp>
          <p:nvSpPr>
            <p:cNvPr id="6" name="object 6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0779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0520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55947" y="6966203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99403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38288" y="6972299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391" y="1897380"/>
              <a:ext cx="6144768" cy="52120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6184" y="3406140"/>
              <a:ext cx="64007" cy="297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9704" y="3406140"/>
              <a:ext cx="192024" cy="2971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26423" y="3406140"/>
              <a:ext cx="213359" cy="2971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6832" y="3428999"/>
              <a:ext cx="128016" cy="297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50352" y="3428999"/>
              <a:ext cx="128016" cy="297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2864" y="3474719"/>
              <a:ext cx="192024" cy="228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6223" y="3474719"/>
              <a:ext cx="192024" cy="3200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88935" y="3474719"/>
              <a:ext cx="170688" cy="2514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23631" y="3474719"/>
              <a:ext cx="170688" cy="228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6992" y="3474719"/>
              <a:ext cx="192024" cy="2514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34400" y="3474719"/>
              <a:ext cx="170688" cy="2514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82456" y="3474719"/>
              <a:ext cx="149351" cy="2514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8167" y="3954780"/>
              <a:ext cx="192024" cy="3200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91528" y="3954780"/>
              <a:ext cx="192024" cy="2514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26223" y="3954780"/>
              <a:ext cx="170688" cy="2514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39583" y="3954780"/>
              <a:ext cx="149351" cy="2286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16952" y="3954780"/>
              <a:ext cx="192024" cy="2514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30311" y="3954780"/>
              <a:ext cx="277368" cy="2286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50352" y="3954780"/>
              <a:ext cx="170688" cy="2286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5047" y="4114800"/>
              <a:ext cx="64007" cy="6857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16623" y="469391"/>
              <a:ext cx="2843783" cy="444398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40679" y="4315968"/>
              <a:ext cx="3922776" cy="299923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36104" y="564997"/>
            <a:ext cx="44310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74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6600" spc="-595" dirty="0">
                <a:solidFill>
                  <a:srgbClr val="FFFF00"/>
                </a:solidFill>
                <a:latin typeface="Arial"/>
                <a:cs typeface="Arial"/>
              </a:rPr>
              <a:t>araphrase!!!</a:t>
            </a:r>
            <a:endParaRPr sz="6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82192" y="4611903"/>
            <a:ext cx="1996439" cy="1657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232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1F60"/>
                </a:solidFill>
                <a:latin typeface="Arial"/>
                <a:cs typeface="Arial"/>
              </a:rPr>
              <a:t>I’ve </a:t>
            </a:r>
            <a:r>
              <a:rPr sz="1600" b="1" spc="-5" dirty="0">
                <a:solidFill>
                  <a:srgbClr val="001F60"/>
                </a:solidFill>
                <a:latin typeface="Arial"/>
                <a:cs typeface="Arial"/>
              </a:rPr>
              <a:t>just  stolen</a:t>
            </a:r>
            <a:r>
              <a:rPr sz="1600" b="1" spc="-6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60"/>
                </a:solidFill>
                <a:latin typeface="Arial"/>
                <a:cs typeface="Arial"/>
              </a:rPr>
              <a:t>other  author’s  </a:t>
            </a:r>
            <a:r>
              <a:rPr sz="1600" b="1" dirty="0">
                <a:solidFill>
                  <a:srgbClr val="001F60"/>
                </a:solidFill>
                <a:latin typeface="Arial"/>
                <a:cs typeface="Arial"/>
              </a:rPr>
              <a:t>work!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400" spc="15" dirty="0">
                <a:solidFill>
                  <a:srgbClr val="FF0000"/>
                </a:solidFill>
                <a:latin typeface="Times New Roman"/>
                <a:cs typeface="Times New Roman"/>
              </a:rPr>
              <a:t>PLAGIARIZER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1229995"/>
            <a:chOff x="457200" y="457200"/>
            <a:chExt cx="9145905" cy="122999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2730" cy="1222375"/>
            </a:xfrm>
            <a:custGeom>
              <a:avLst/>
              <a:gdLst/>
              <a:ahLst/>
              <a:cxnLst/>
              <a:rect l="l" t="t" r="r" b="b"/>
              <a:pathLst>
                <a:path w="9142730" h="1222375">
                  <a:moveTo>
                    <a:pt x="9142476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9142476" y="1222248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9145905" cy="1229995"/>
            </a:xfrm>
            <a:custGeom>
              <a:avLst/>
              <a:gdLst/>
              <a:ahLst/>
              <a:cxnLst/>
              <a:rect l="l" t="t" r="r" b="b"/>
              <a:pathLst>
                <a:path w="9145905" h="1229995">
                  <a:moveTo>
                    <a:pt x="0" y="1216152"/>
                  </a:moveTo>
                  <a:lnTo>
                    <a:pt x="0" y="1229867"/>
                  </a:lnTo>
                  <a:lnTo>
                    <a:pt x="9145524" y="1229867"/>
                  </a:lnTo>
                  <a:lnTo>
                    <a:pt x="9145524" y="1223772"/>
                  </a:lnTo>
                  <a:lnTo>
                    <a:pt x="7620" y="1223772"/>
                  </a:lnTo>
                  <a:lnTo>
                    <a:pt x="0" y="1216152"/>
                  </a:lnTo>
                  <a:close/>
                </a:path>
                <a:path w="9145905" h="1229995">
                  <a:moveTo>
                    <a:pt x="7620" y="0"/>
                  </a:moveTo>
                  <a:lnTo>
                    <a:pt x="0" y="7620"/>
                  </a:lnTo>
                  <a:lnTo>
                    <a:pt x="0" y="1216152"/>
                  </a:lnTo>
                  <a:lnTo>
                    <a:pt x="7620" y="1223772"/>
                  </a:lnTo>
                  <a:lnTo>
                    <a:pt x="7620" y="0"/>
                  </a:lnTo>
                  <a:close/>
                </a:path>
                <a:path w="9145905" h="1229995">
                  <a:moveTo>
                    <a:pt x="9137904" y="1216152"/>
                  </a:moveTo>
                  <a:lnTo>
                    <a:pt x="7620" y="1216152"/>
                  </a:lnTo>
                  <a:lnTo>
                    <a:pt x="7620" y="1223772"/>
                  </a:lnTo>
                  <a:lnTo>
                    <a:pt x="9137904" y="1223772"/>
                  </a:lnTo>
                  <a:lnTo>
                    <a:pt x="9137904" y="1216152"/>
                  </a:lnTo>
                  <a:close/>
                </a:path>
                <a:path w="9145905" h="1229995">
                  <a:moveTo>
                    <a:pt x="9137904" y="0"/>
                  </a:moveTo>
                  <a:lnTo>
                    <a:pt x="9137904" y="1223772"/>
                  </a:lnTo>
                  <a:lnTo>
                    <a:pt x="9144000" y="1216152"/>
                  </a:lnTo>
                  <a:lnTo>
                    <a:pt x="9145524" y="1216152"/>
                  </a:lnTo>
                  <a:lnTo>
                    <a:pt x="9145524" y="7620"/>
                  </a:lnTo>
                  <a:lnTo>
                    <a:pt x="9144000" y="7620"/>
                  </a:lnTo>
                  <a:lnTo>
                    <a:pt x="9137904" y="0"/>
                  </a:lnTo>
                  <a:close/>
                </a:path>
                <a:path w="9145905" h="1229995">
                  <a:moveTo>
                    <a:pt x="9145524" y="1216152"/>
                  </a:moveTo>
                  <a:lnTo>
                    <a:pt x="9144000" y="1216152"/>
                  </a:lnTo>
                  <a:lnTo>
                    <a:pt x="9137904" y="1223772"/>
                  </a:lnTo>
                  <a:lnTo>
                    <a:pt x="9145524" y="1223772"/>
                  </a:lnTo>
                  <a:lnTo>
                    <a:pt x="9145524" y="1216152"/>
                  </a:lnTo>
                  <a:close/>
                </a:path>
                <a:path w="9145905" h="1229995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9145905" h="1229995">
                  <a:moveTo>
                    <a:pt x="9137904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9137904" y="7620"/>
                  </a:lnTo>
                  <a:lnTo>
                    <a:pt x="9137904" y="0"/>
                  </a:lnTo>
                  <a:close/>
                </a:path>
                <a:path w="9145905" h="1229995">
                  <a:moveTo>
                    <a:pt x="9145524" y="0"/>
                  </a:moveTo>
                  <a:lnTo>
                    <a:pt x="9137904" y="0"/>
                  </a:lnTo>
                  <a:lnTo>
                    <a:pt x="9144000" y="7620"/>
                  </a:lnTo>
                  <a:lnTo>
                    <a:pt x="9145524" y="7620"/>
                  </a:lnTo>
                  <a:lnTo>
                    <a:pt x="9145524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2730" cy="122237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320"/>
              </a:spcBef>
            </a:pPr>
            <a:r>
              <a:rPr sz="5400" spc="-210" dirty="0">
                <a:solidFill>
                  <a:srgbClr val="FFFF00"/>
                </a:solidFill>
                <a:latin typeface="Arial"/>
                <a:cs typeface="Arial"/>
              </a:rPr>
              <a:t>Plagiarism </a:t>
            </a:r>
            <a:r>
              <a:rPr sz="5400" spc="-150" dirty="0">
                <a:solidFill>
                  <a:srgbClr val="FFFF00"/>
                </a:solidFill>
                <a:latin typeface="Arial"/>
                <a:cs typeface="Arial"/>
              </a:rPr>
              <a:t>v.</a:t>
            </a:r>
            <a:r>
              <a:rPr sz="5400" spc="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5400" spc="-200" dirty="0">
                <a:solidFill>
                  <a:srgbClr val="FFFF00"/>
                </a:solidFill>
                <a:latin typeface="Arial"/>
                <a:cs typeface="Arial"/>
              </a:rPr>
              <a:t>Paraphrasing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1911095"/>
            <a:ext cx="9142730" cy="5405755"/>
            <a:chOff x="457200" y="1911095"/>
            <a:chExt cx="9142730" cy="5405755"/>
          </a:xfrm>
        </p:grpSpPr>
        <p:sp>
          <p:nvSpPr>
            <p:cNvPr id="7" name="object 7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6972299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555" y="1911095"/>
              <a:ext cx="4166616" cy="54056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2350" y="2660319"/>
            <a:ext cx="366014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rlito"/>
                <a:cs typeface="Carlito"/>
              </a:rPr>
              <a:t>“Japan’s </a:t>
            </a:r>
            <a:r>
              <a:rPr sz="2400" b="1" spc="-5" dirty="0">
                <a:latin typeface="Carlito"/>
                <a:cs typeface="Carlito"/>
              </a:rPr>
              <a:t>beautiful </a:t>
            </a:r>
            <a:r>
              <a:rPr sz="2400" b="1" spc="-10" dirty="0">
                <a:latin typeface="Carlito"/>
                <a:cs typeface="Carlito"/>
              </a:rPr>
              <a:t>Mount  </a:t>
            </a:r>
            <a:r>
              <a:rPr sz="2400" b="1" spc="-5" dirty="0">
                <a:latin typeface="Carlito"/>
                <a:cs typeface="Carlito"/>
              </a:rPr>
              <a:t>Fuji </a:t>
            </a:r>
            <a:r>
              <a:rPr sz="2400" b="1" spc="-10" dirty="0">
                <a:latin typeface="Carlito"/>
                <a:cs typeface="Carlito"/>
              </a:rPr>
              <a:t>last erupted </a:t>
            </a:r>
            <a:r>
              <a:rPr sz="2400" b="1" spc="-5" dirty="0">
                <a:latin typeface="Carlito"/>
                <a:cs typeface="Carlito"/>
              </a:rPr>
              <a:t>in 1707 and  is now classified </a:t>
            </a:r>
            <a:r>
              <a:rPr sz="2400" b="1" dirty="0">
                <a:latin typeface="Carlito"/>
                <a:cs typeface="Carlito"/>
              </a:rPr>
              <a:t>as </a:t>
            </a:r>
            <a:r>
              <a:rPr sz="2400" b="1" spc="-10" dirty="0">
                <a:latin typeface="Carlito"/>
                <a:cs typeface="Carlito"/>
              </a:rPr>
              <a:t>dormant.  Dormant </a:t>
            </a:r>
            <a:r>
              <a:rPr sz="2400" b="1" spc="-5" dirty="0">
                <a:latin typeface="Carlito"/>
                <a:cs typeface="Carlito"/>
              </a:rPr>
              <a:t>volcanoes show no  signs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20" dirty="0">
                <a:latin typeface="Carlito"/>
                <a:cs typeface="Carlito"/>
              </a:rPr>
              <a:t>activity, </a:t>
            </a:r>
            <a:r>
              <a:rPr sz="2400" b="1" spc="-5" dirty="0">
                <a:latin typeface="Carlito"/>
                <a:cs typeface="Carlito"/>
              </a:rPr>
              <a:t>but </a:t>
            </a:r>
            <a:r>
              <a:rPr sz="2400" b="1" spc="-10" dirty="0">
                <a:latin typeface="Carlito"/>
                <a:cs typeface="Carlito"/>
              </a:rPr>
              <a:t>they  </a:t>
            </a:r>
            <a:r>
              <a:rPr sz="2400" b="1" spc="-15" dirty="0">
                <a:latin typeface="Carlito"/>
                <a:cs typeface="Carlito"/>
              </a:rPr>
              <a:t>may </a:t>
            </a:r>
            <a:r>
              <a:rPr sz="2400" b="1" spc="-10" dirty="0">
                <a:latin typeface="Carlito"/>
                <a:cs typeface="Carlito"/>
              </a:rPr>
              <a:t>erupt </a:t>
            </a:r>
            <a:r>
              <a:rPr sz="2400" b="1" spc="-5" dirty="0">
                <a:latin typeface="Carlito"/>
                <a:cs typeface="Carlito"/>
              </a:rPr>
              <a:t>in the</a:t>
            </a:r>
            <a:r>
              <a:rPr sz="2400" b="1" spc="5" dirty="0">
                <a:latin typeface="Carlito"/>
                <a:cs typeface="Carlito"/>
              </a:rPr>
              <a:t> </a:t>
            </a:r>
            <a:r>
              <a:rPr sz="2400" b="1" spc="-30" dirty="0">
                <a:latin typeface="Carlito"/>
                <a:cs typeface="Carlito"/>
              </a:rPr>
              <a:t>future.”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15840" y="1911095"/>
            <a:ext cx="4657344" cy="5405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2350" y="1928799"/>
            <a:ext cx="7770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9729" algn="l"/>
              </a:tabLst>
            </a:pPr>
            <a:r>
              <a:rPr sz="2400" b="1" spc="-10" dirty="0">
                <a:latin typeface="Carlito"/>
                <a:cs typeface="Carlito"/>
              </a:rPr>
              <a:t>Direct quote</a:t>
            </a:r>
            <a:r>
              <a:rPr sz="2400" b="1" spc="1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from</a:t>
            </a:r>
            <a:r>
              <a:rPr sz="2400" b="1" spc="-2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research:	Non-plagiarized</a:t>
            </a:r>
            <a:r>
              <a:rPr sz="2400" b="1" spc="-5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paraphrase: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9990" y="2660319"/>
            <a:ext cx="421767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79980" algn="l"/>
                <a:tab pos="3496310" algn="l"/>
              </a:tabLst>
            </a:pPr>
            <a:r>
              <a:rPr sz="2400" b="1" spc="-10" dirty="0">
                <a:latin typeface="Carlito"/>
                <a:cs typeface="Carlito"/>
              </a:rPr>
              <a:t>Mount </a:t>
            </a:r>
            <a:r>
              <a:rPr sz="2400" b="1" spc="-5" dirty="0">
                <a:latin typeface="Carlito"/>
                <a:cs typeface="Carlito"/>
              </a:rPr>
              <a:t>Fuji, the </a:t>
            </a:r>
            <a:r>
              <a:rPr sz="2400" b="1" spc="-10" dirty="0">
                <a:latin typeface="Carlito"/>
                <a:cs typeface="Carlito"/>
              </a:rPr>
              <a:t>highest  mountain </a:t>
            </a:r>
            <a:r>
              <a:rPr sz="2400" b="1" spc="-5" dirty="0">
                <a:latin typeface="Carlito"/>
                <a:cs typeface="Carlito"/>
              </a:rPr>
              <a:t>in Japan, is actually </a:t>
            </a:r>
            <a:r>
              <a:rPr sz="2400" b="1" dirty="0">
                <a:latin typeface="Carlito"/>
                <a:cs typeface="Carlito"/>
              </a:rPr>
              <a:t>a  </a:t>
            </a:r>
            <a:r>
              <a:rPr sz="2400" b="1" spc="-10" dirty="0">
                <a:latin typeface="Carlito"/>
                <a:cs typeface="Carlito"/>
              </a:rPr>
              <a:t>dormant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volcano.	</a:t>
            </a:r>
            <a:r>
              <a:rPr sz="2400" b="1" spc="-10" dirty="0">
                <a:latin typeface="Carlito"/>
                <a:cs typeface="Carlito"/>
              </a:rPr>
              <a:t>Dormant  </a:t>
            </a:r>
            <a:r>
              <a:rPr sz="2400" b="1" spc="-5" dirty="0">
                <a:latin typeface="Carlito"/>
                <a:cs typeface="Carlito"/>
              </a:rPr>
              <a:t>means </a:t>
            </a:r>
            <a:r>
              <a:rPr sz="2400" b="1" spc="-10" dirty="0">
                <a:latin typeface="Carlito"/>
                <a:cs typeface="Carlito"/>
              </a:rPr>
              <a:t>that </a:t>
            </a:r>
            <a:r>
              <a:rPr sz="2400" b="1" spc="-5" dirty="0">
                <a:latin typeface="Carlito"/>
                <a:cs typeface="Carlito"/>
              </a:rPr>
              <a:t>it is</a:t>
            </a:r>
            <a:r>
              <a:rPr sz="2400" b="1" spc="4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not active.	The  </a:t>
            </a:r>
            <a:r>
              <a:rPr sz="2400" b="1" spc="-10" dirty="0">
                <a:latin typeface="Carlito"/>
                <a:cs typeface="Carlito"/>
              </a:rPr>
              <a:t>last </a:t>
            </a:r>
            <a:r>
              <a:rPr sz="2400" b="1" spc="-5" dirty="0">
                <a:latin typeface="Carlito"/>
                <a:cs typeface="Carlito"/>
              </a:rPr>
              <a:t>time </a:t>
            </a:r>
            <a:r>
              <a:rPr sz="2400" b="1" spc="-10" dirty="0">
                <a:latin typeface="Carlito"/>
                <a:cs typeface="Carlito"/>
              </a:rPr>
              <a:t>Mount </a:t>
            </a:r>
            <a:r>
              <a:rPr sz="2400" b="1" spc="-5" dirty="0">
                <a:latin typeface="Carlito"/>
                <a:cs typeface="Carlito"/>
              </a:rPr>
              <a:t>Fuji </a:t>
            </a:r>
            <a:r>
              <a:rPr sz="2400" b="1" spc="-10" dirty="0">
                <a:latin typeface="Carlito"/>
                <a:cs typeface="Carlito"/>
              </a:rPr>
              <a:t>erupted was  </a:t>
            </a:r>
            <a:r>
              <a:rPr sz="2400" b="1" spc="-5" dirty="0">
                <a:latin typeface="Carlito"/>
                <a:cs typeface="Carlito"/>
              </a:rPr>
              <a:t>in 1707, and </a:t>
            </a:r>
            <a:r>
              <a:rPr sz="2400" b="1" spc="-10" dirty="0">
                <a:latin typeface="Carlito"/>
                <a:cs typeface="Carlito"/>
              </a:rPr>
              <a:t>there </a:t>
            </a:r>
            <a:r>
              <a:rPr sz="2400" b="1" spc="-5" dirty="0">
                <a:latin typeface="Carlito"/>
                <a:cs typeface="Carlito"/>
              </a:rPr>
              <a:t>is </a:t>
            </a:r>
            <a:r>
              <a:rPr sz="2400" b="1" spc="-15" dirty="0">
                <a:latin typeface="Carlito"/>
                <a:cs typeface="Carlito"/>
              </a:rPr>
              <a:t>always </a:t>
            </a:r>
            <a:r>
              <a:rPr sz="2400" b="1" spc="-5" dirty="0">
                <a:latin typeface="Carlito"/>
                <a:cs typeface="Carlito"/>
              </a:rPr>
              <a:t>the  possibility </a:t>
            </a:r>
            <a:r>
              <a:rPr sz="2400" b="1" dirty="0">
                <a:latin typeface="Carlito"/>
                <a:cs typeface="Carlito"/>
              </a:rPr>
              <a:t>of a </a:t>
            </a:r>
            <a:r>
              <a:rPr sz="2400" b="1" spc="-10" dirty="0">
                <a:latin typeface="Carlito"/>
                <a:cs typeface="Carlito"/>
              </a:rPr>
              <a:t>future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eruption.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5905" cy="1229995"/>
            <a:chOff x="457200" y="457200"/>
            <a:chExt cx="9145905" cy="122999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2730" cy="1222375"/>
            </a:xfrm>
            <a:custGeom>
              <a:avLst/>
              <a:gdLst/>
              <a:ahLst/>
              <a:cxnLst/>
              <a:rect l="l" t="t" r="r" b="b"/>
              <a:pathLst>
                <a:path w="9142730" h="1222375">
                  <a:moveTo>
                    <a:pt x="9142476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9142476" y="1222248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9145905" cy="1229995"/>
            </a:xfrm>
            <a:custGeom>
              <a:avLst/>
              <a:gdLst/>
              <a:ahLst/>
              <a:cxnLst/>
              <a:rect l="l" t="t" r="r" b="b"/>
              <a:pathLst>
                <a:path w="9145905" h="1229995">
                  <a:moveTo>
                    <a:pt x="0" y="1216152"/>
                  </a:moveTo>
                  <a:lnTo>
                    <a:pt x="0" y="1229867"/>
                  </a:lnTo>
                  <a:lnTo>
                    <a:pt x="9145524" y="1229867"/>
                  </a:lnTo>
                  <a:lnTo>
                    <a:pt x="9145524" y="1223772"/>
                  </a:lnTo>
                  <a:lnTo>
                    <a:pt x="7620" y="1223772"/>
                  </a:lnTo>
                  <a:lnTo>
                    <a:pt x="0" y="1216152"/>
                  </a:lnTo>
                  <a:close/>
                </a:path>
                <a:path w="9145905" h="1229995">
                  <a:moveTo>
                    <a:pt x="7620" y="0"/>
                  </a:moveTo>
                  <a:lnTo>
                    <a:pt x="0" y="7620"/>
                  </a:lnTo>
                  <a:lnTo>
                    <a:pt x="0" y="1216152"/>
                  </a:lnTo>
                  <a:lnTo>
                    <a:pt x="7620" y="1223772"/>
                  </a:lnTo>
                  <a:lnTo>
                    <a:pt x="7620" y="0"/>
                  </a:lnTo>
                  <a:close/>
                </a:path>
                <a:path w="9145905" h="1229995">
                  <a:moveTo>
                    <a:pt x="9137904" y="1216152"/>
                  </a:moveTo>
                  <a:lnTo>
                    <a:pt x="7620" y="1216152"/>
                  </a:lnTo>
                  <a:lnTo>
                    <a:pt x="7620" y="1223772"/>
                  </a:lnTo>
                  <a:lnTo>
                    <a:pt x="9137904" y="1223772"/>
                  </a:lnTo>
                  <a:lnTo>
                    <a:pt x="9137904" y="1216152"/>
                  </a:lnTo>
                  <a:close/>
                </a:path>
                <a:path w="9145905" h="1229995">
                  <a:moveTo>
                    <a:pt x="9137904" y="0"/>
                  </a:moveTo>
                  <a:lnTo>
                    <a:pt x="9137904" y="1223772"/>
                  </a:lnTo>
                  <a:lnTo>
                    <a:pt x="9144000" y="1216152"/>
                  </a:lnTo>
                  <a:lnTo>
                    <a:pt x="9145524" y="1216152"/>
                  </a:lnTo>
                  <a:lnTo>
                    <a:pt x="9145524" y="7620"/>
                  </a:lnTo>
                  <a:lnTo>
                    <a:pt x="9144000" y="7620"/>
                  </a:lnTo>
                  <a:lnTo>
                    <a:pt x="9137904" y="0"/>
                  </a:lnTo>
                  <a:close/>
                </a:path>
                <a:path w="9145905" h="1229995">
                  <a:moveTo>
                    <a:pt x="9145524" y="1216152"/>
                  </a:moveTo>
                  <a:lnTo>
                    <a:pt x="9144000" y="1216152"/>
                  </a:lnTo>
                  <a:lnTo>
                    <a:pt x="9137904" y="1223772"/>
                  </a:lnTo>
                  <a:lnTo>
                    <a:pt x="9145524" y="1223772"/>
                  </a:lnTo>
                  <a:lnTo>
                    <a:pt x="9145524" y="1216152"/>
                  </a:lnTo>
                  <a:close/>
                </a:path>
                <a:path w="9145905" h="1229995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9145905" h="1229995">
                  <a:moveTo>
                    <a:pt x="9137904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9137904" y="7620"/>
                  </a:lnTo>
                  <a:lnTo>
                    <a:pt x="9137904" y="0"/>
                  </a:lnTo>
                  <a:close/>
                </a:path>
                <a:path w="9145905" h="1229995">
                  <a:moveTo>
                    <a:pt x="9145524" y="0"/>
                  </a:moveTo>
                  <a:lnTo>
                    <a:pt x="9137904" y="0"/>
                  </a:lnTo>
                  <a:lnTo>
                    <a:pt x="9144000" y="7620"/>
                  </a:lnTo>
                  <a:lnTo>
                    <a:pt x="9145524" y="7620"/>
                  </a:lnTo>
                  <a:lnTo>
                    <a:pt x="9145524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2730" cy="122237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320"/>
              </a:spcBef>
            </a:pPr>
            <a:r>
              <a:rPr sz="5400" spc="-210" dirty="0">
                <a:solidFill>
                  <a:srgbClr val="FFFF00"/>
                </a:solidFill>
                <a:latin typeface="Arial"/>
                <a:cs typeface="Arial"/>
              </a:rPr>
              <a:t>Plagiarism </a:t>
            </a:r>
            <a:r>
              <a:rPr sz="5400" spc="-150" dirty="0">
                <a:solidFill>
                  <a:srgbClr val="FFFF00"/>
                </a:solidFill>
                <a:latin typeface="Arial"/>
                <a:cs typeface="Arial"/>
              </a:rPr>
              <a:t>v.</a:t>
            </a:r>
            <a:r>
              <a:rPr sz="5400" spc="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5400" spc="-200" dirty="0">
                <a:solidFill>
                  <a:srgbClr val="FFFF00"/>
                </a:solidFill>
                <a:latin typeface="Arial"/>
                <a:cs typeface="Arial"/>
              </a:rPr>
              <a:t>Paraphrasing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0744" y="1795272"/>
            <a:ext cx="4219956" cy="5062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8285" y="1689735"/>
            <a:ext cx="4039870" cy="50793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Non-plagiarized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rlito"/>
                <a:cs typeface="Carlito"/>
              </a:rPr>
              <a:t>paraphrase:</a:t>
            </a:r>
            <a:endParaRPr sz="2500">
              <a:latin typeface="Carlito"/>
              <a:cs typeface="Carlito"/>
            </a:endParaRPr>
          </a:p>
          <a:p>
            <a:pPr marL="12700" marR="5080">
              <a:lnSpc>
                <a:spcPts val="2700"/>
              </a:lnSpc>
              <a:spcBef>
                <a:spcPts val="1035"/>
              </a:spcBef>
              <a:tabLst>
                <a:tab pos="1202055" algn="l"/>
              </a:tabLst>
            </a:pPr>
            <a:r>
              <a:rPr sz="2500" b="1" spc="-10" dirty="0">
                <a:latin typeface="Carlito"/>
                <a:cs typeface="Carlito"/>
              </a:rPr>
              <a:t>Shortly </a:t>
            </a:r>
            <a:r>
              <a:rPr sz="2500" b="1" spc="-15" dirty="0">
                <a:latin typeface="Carlito"/>
                <a:cs typeface="Carlito"/>
              </a:rPr>
              <a:t>after </a:t>
            </a:r>
            <a:r>
              <a:rPr sz="2500" b="1" spc="-10" dirty="0">
                <a:latin typeface="Carlito"/>
                <a:cs typeface="Carlito"/>
              </a:rPr>
              <a:t>Hurricane  </a:t>
            </a:r>
            <a:r>
              <a:rPr sz="2500" b="1" spc="-15" dirty="0">
                <a:latin typeface="Carlito"/>
                <a:cs typeface="Carlito"/>
              </a:rPr>
              <a:t>Katrina </a:t>
            </a:r>
            <a:r>
              <a:rPr sz="2500" b="1" spc="-20" dirty="0">
                <a:latin typeface="Carlito"/>
                <a:cs typeface="Carlito"/>
              </a:rPr>
              <a:t>devastated </a:t>
            </a:r>
            <a:r>
              <a:rPr sz="2500" b="1" spc="-5" dirty="0">
                <a:latin typeface="Carlito"/>
                <a:cs typeface="Carlito"/>
              </a:rPr>
              <a:t>the </a:t>
            </a:r>
            <a:r>
              <a:rPr sz="2500" b="1" spc="-10" dirty="0">
                <a:latin typeface="Carlito"/>
                <a:cs typeface="Carlito"/>
              </a:rPr>
              <a:t>city of  </a:t>
            </a:r>
            <a:r>
              <a:rPr sz="2500" b="1" spc="-15" dirty="0">
                <a:latin typeface="Carlito"/>
                <a:cs typeface="Carlito"/>
              </a:rPr>
              <a:t>Houston, </a:t>
            </a:r>
            <a:r>
              <a:rPr sz="2500" b="1" spc="-55" dirty="0">
                <a:latin typeface="Carlito"/>
                <a:cs typeface="Carlito"/>
              </a:rPr>
              <a:t>Texas, </a:t>
            </a:r>
            <a:r>
              <a:rPr sz="2500" b="1" spc="-5" dirty="0">
                <a:latin typeface="Carlito"/>
                <a:cs typeface="Carlito"/>
              </a:rPr>
              <a:t>a </a:t>
            </a:r>
            <a:r>
              <a:rPr sz="2500" b="1" spc="-10" dirty="0">
                <a:latin typeface="Carlito"/>
                <a:cs typeface="Carlito"/>
              </a:rPr>
              <a:t>warning </a:t>
            </a:r>
            <a:r>
              <a:rPr sz="2500" b="1" spc="-20" dirty="0">
                <a:latin typeface="Carlito"/>
                <a:cs typeface="Carlito"/>
              </a:rPr>
              <a:t>for  </a:t>
            </a:r>
            <a:r>
              <a:rPr sz="2500" b="1" spc="-5" dirty="0">
                <a:latin typeface="Carlito"/>
                <a:cs typeface="Carlito"/>
              </a:rPr>
              <a:t>a </a:t>
            </a:r>
            <a:r>
              <a:rPr sz="2500" b="1" spc="-10" dirty="0">
                <a:latin typeface="Carlito"/>
                <a:cs typeface="Carlito"/>
              </a:rPr>
              <a:t>new hurricane </a:t>
            </a:r>
            <a:r>
              <a:rPr sz="2500" b="1" spc="-5" dirty="0">
                <a:latin typeface="Carlito"/>
                <a:cs typeface="Carlito"/>
              </a:rPr>
              <a:t>named </a:t>
            </a:r>
            <a:r>
              <a:rPr sz="2500" b="1" spc="-15" dirty="0">
                <a:latin typeface="Carlito"/>
                <a:cs typeface="Carlito"/>
              </a:rPr>
              <a:t>Rita  was broadcast, </a:t>
            </a:r>
            <a:r>
              <a:rPr sz="2500" b="1" spc="-5" dirty="0">
                <a:latin typeface="Carlito"/>
                <a:cs typeface="Carlito"/>
              </a:rPr>
              <a:t>which </a:t>
            </a:r>
            <a:r>
              <a:rPr sz="2500" b="1" spc="-10" dirty="0">
                <a:latin typeface="Carlito"/>
                <a:cs typeface="Carlito"/>
              </a:rPr>
              <a:t>caused  </a:t>
            </a:r>
            <a:r>
              <a:rPr sz="2500" b="1" spc="-15" dirty="0">
                <a:latin typeface="Carlito"/>
                <a:cs typeface="Carlito"/>
              </a:rPr>
              <a:t>many </a:t>
            </a:r>
            <a:r>
              <a:rPr sz="2500" b="1" spc="-5" dirty="0">
                <a:latin typeface="Carlito"/>
                <a:cs typeface="Carlito"/>
              </a:rPr>
              <a:t>people </a:t>
            </a:r>
            <a:r>
              <a:rPr sz="2500" b="1" spc="-20" dirty="0">
                <a:latin typeface="Carlito"/>
                <a:cs typeface="Carlito"/>
              </a:rPr>
              <a:t>to </a:t>
            </a:r>
            <a:r>
              <a:rPr sz="2500" b="1" spc="-5" dirty="0">
                <a:latin typeface="Carlito"/>
                <a:cs typeface="Carlito"/>
              </a:rPr>
              <a:t>panic and flee  the </a:t>
            </a:r>
            <a:r>
              <a:rPr sz="2500" b="1" spc="-40" dirty="0">
                <a:latin typeface="Carlito"/>
                <a:cs typeface="Carlito"/>
              </a:rPr>
              <a:t>city.	</a:t>
            </a:r>
            <a:r>
              <a:rPr sz="2500" b="1" spc="-35" dirty="0">
                <a:latin typeface="Carlito"/>
                <a:cs typeface="Carlito"/>
              </a:rPr>
              <a:t>However, </a:t>
            </a:r>
            <a:r>
              <a:rPr sz="2500" b="1" spc="-5" dirty="0">
                <a:latin typeface="Carlito"/>
                <a:cs typeface="Carlito"/>
              </a:rPr>
              <a:t>the </a:t>
            </a:r>
            <a:r>
              <a:rPr sz="2500" b="1" spc="-10" dirty="0">
                <a:latin typeface="Carlito"/>
                <a:cs typeface="Carlito"/>
              </a:rPr>
              <a:t>mass  departure </a:t>
            </a:r>
            <a:r>
              <a:rPr sz="2500" b="1" spc="-5" dirty="0">
                <a:latin typeface="Carlito"/>
                <a:cs typeface="Carlito"/>
              </a:rPr>
              <a:t>of people </a:t>
            </a:r>
            <a:r>
              <a:rPr sz="2500" b="1" spc="-10" dirty="0">
                <a:latin typeface="Carlito"/>
                <a:cs typeface="Carlito"/>
              </a:rPr>
              <a:t>leaving  </a:t>
            </a:r>
            <a:r>
              <a:rPr sz="2500" b="1" spc="-15" dirty="0">
                <a:latin typeface="Carlito"/>
                <a:cs typeface="Carlito"/>
              </a:rPr>
              <a:t>Houston at </a:t>
            </a:r>
            <a:r>
              <a:rPr sz="2500" b="1" spc="-5" dirty="0">
                <a:latin typeface="Carlito"/>
                <a:cs typeface="Carlito"/>
              </a:rPr>
              <a:t>the same </a:t>
            </a:r>
            <a:r>
              <a:rPr sz="2500" b="1" spc="-10" dirty="0">
                <a:latin typeface="Carlito"/>
                <a:cs typeface="Carlito"/>
              </a:rPr>
              <a:t>time  could </a:t>
            </a:r>
            <a:r>
              <a:rPr sz="2500" b="1" spc="-20" dirty="0">
                <a:latin typeface="Carlito"/>
                <a:cs typeface="Carlito"/>
              </a:rPr>
              <a:t>have </a:t>
            </a:r>
            <a:r>
              <a:rPr sz="2500" b="1" spc="-10" dirty="0">
                <a:latin typeface="Carlito"/>
                <a:cs typeface="Carlito"/>
              </a:rPr>
              <a:t>caused </a:t>
            </a:r>
            <a:r>
              <a:rPr sz="2500" b="1" spc="-15" dirty="0">
                <a:latin typeface="Carlito"/>
                <a:cs typeface="Carlito"/>
              </a:rPr>
              <a:t>many </a:t>
            </a:r>
            <a:r>
              <a:rPr sz="2500" b="1" spc="-10" dirty="0">
                <a:latin typeface="Carlito"/>
                <a:cs typeface="Carlito"/>
              </a:rPr>
              <a:t>car  accidents, </a:t>
            </a:r>
            <a:r>
              <a:rPr sz="2500" b="1" spc="-15" dirty="0">
                <a:latin typeface="Carlito"/>
                <a:cs typeface="Carlito"/>
              </a:rPr>
              <a:t>even </a:t>
            </a:r>
            <a:r>
              <a:rPr sz="2500" b="1" spc="-5" dirty="0">
                <a:latin typeface="Carlito"/>
                <a:cs typeface="Carlito"/>
              </a:rPr>
              <a:t>though the  </a:t>
            </a:r>
            <a:r>
              <a:rPr sz="2500" b="1" spc="-10" dirty="0">
                <a:latin typeface="Carlito"/>
                <a:cs typeface="Carlito"/>
              </a:rPr>
              <a:t>hurricane </a:t>
            </a:r>
            <a:r>
              <a:rPr sz="2500" b="1" spc="-5" dirty="0">
                <a:latin typeface="Carlito"/>
                <a:cs typeface="Carlito"/>
              </a:rPr>
              <a:t>turned out </a:t>
            </a:r>
            <a:r>
              <a:rPr sz="2500" b="1" spc="-20" dirty="0">
                <a:latin typeface="Carlito"/>
                <a:cs typeface="Carlito"/>
              </a:rPr>
              <a:t>to </a:t>
            </a:r>
            <a:r>
              <a:rPr sz="2500" b="1" spc="-5" dirty="0">
                <a:latin typeface="Carlito"/>
                <a:cs typeface="Carlito"/>
              </a:rPr>
              <a:t>be </a:t>
            </a:r>
            <a:r>
              <a:rPr sz="2500" b="1" spc="-10" dirty="0">
                <a:latin typeface="Carlito"/>
                <a:cs typeface="Carlito"/>
              </a:rPr>
              <a:t>not  </a:t>
            </a:r>
            <a:r>
              <a:rPr sz="2500" b="1" spc="-5" dirty="0">
                <a:latin typeface="Carlito"/>
                <a:cs typeface="Carlito"/>
              </a:rPr>
              <a:t>as </a:t>
            </a:r>
            <a:r>
              <a:rPr sz="2500" b="1" spc="-10" dirty="0">
                <a:latin typeface="Carlito"/>
                <a:cs typeface="Carlito"/>
              </a:rPr>
              <a:t>dangerous </a:t>
            </a:r>
            <a:r>
              <a:rPr sz="2500" b="1" spc="-5" dirty="0">
                <a:latin typeface="Carlito"/>
                <a:cs typeface="Carlito"/>
              </a:rPr>
              <a:t>as</a:t>
            </a:r>
            <a:r>
              <a:rPr sz="2500" b="1" spc="-35" dirty="0">
                <a:latin typeface="Carlito"/>
                <a:cs typeface="Carlito"/>
              </a:rPr>
              <a:t> </a:t>
            </a:r>
            <a:r>
              <a:rPr sz="2500" b="1" spc="-5" dirty="0">
                <a:latin typeface="Carlito"/>
                <a:cs typeface="Carlito"/>
              </a:rPr>
              <a:t>Katrina.</a:t>
            </a:r>
            <a:endParaRPr sz="2500">
              <a:latin typeface="Carlito"/>
              <a:cs typeface="Carlito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7200" y="6972300"/>
          <a:ext cx="9144632" cy="34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1735454"/>
                <a:gridCol w="1734185"/>
                <a:gridCol w="1739264"/>
                <a:gridCol w="1967229"/>
              </a:tblGrid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4155947" y="6966204"/>
            <a:ext cx="1739264" cy="350520"/>
          </a:xfrm>
          <a:custGeom>
            <a:avLst/>
            <a:gdLst/>
            <a:ahLst/>
            <a:cxnLst/>
            <a:rect l="l" t="t" r="r" b="b"/>
            <a:pathLst>
              <a:path w="1739264" h="350520">
                <a:moveTo>
                  <a:pt x="1737360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350520"/>
                </a:lnTo>
                <a:lnTo>
                  <a:pt x="1738884" y="350520"/>
                </a:lnTo>
                <a:lnTo>
                  <a:pt x="1738884" y="348996"/>
                </a:lnTo>
                <a:lnTo>
                  <a:pt x="9143" y="348996"/>
                </a:lnTo>
                <a:lnTo>
                  <a:pt x="4572" y="344424"/>
                </a:lnTo>
                <a:lnTo>
                  <a:pt x="9143" y="344424"/>
                </a:lnTo>
                <a:lnTo>
                  <a:pt x="9143" y="10668"/>
                </a:lnTo>
                <a:lnTo>
                  <a:pt x="4572" y="10668"/>
                </a:lnTo>
                <a:lnTo>
                  <a:pt x="9143" y="6096"/>
                </a:lnTo>
                <a:lnTo>
                  <a:pt x="1738884" y="6096"/>
                </a:lnTo>
                <a:lnTo>
                  <a:pt x="1738884" y="3048"/>
                </a:lnTo>
                <a:lnTo>
                  <a:pt x="1737360" y="0"/>
                </a:lnTo>
                <a:close/>
              </a:path>
              <a:path w="1739264" h="350520">
                <a:moveTo>
                  <a:pt x="9143" y="344424"/>
                </a:moveTo>
                <a:lnTo>
                  <a:pt x="4572" y="344424"/>
                </a:lnTo>
                <a:lnTo>
                  <a:pt x="9143" y="348996"/>
                </a:lnTo>
                <a:lnTo>
                  <a:pt x="9143" y="344424"/>
                </a:lnTo>
                <a:close/>
              </a:path>
              <a:path w="1739264" h="350520">
                <a:moveTo>
                  <a:pt x="1729739" y="344424"/>
                </a:moveTo>
                <a:lnTo>
                  <a:pt x="9143" y="344424"/>
                </a:lnTo>
                <a:lnTo>
                  <a:pt x="9143" y="348996"/>
                </a:lnTo>
                <a:lnTo>
                  <a:pt x="1729739" y="348996"/>
                </a:lnTo>
                <a:lnTo>
                  <a:pt x="1729739" y="344424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1729739" y="348996"/>
                </a:lnTo>
                <a:lnTo>
                  <a:pt x="1734312" y="344424"/>
                </a:lnTo>
                <a:lnTo>
                  <a:pt x="1738884" y="344424"/>
                </a:lnTo>
                <a:lnTo>
                  <a:pt x="1738884" y="10668"/>
                </a:lnTo>
                <a:lnTo>
                  <a:pt x="1734312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344424"/>
                </a:moveTo>
                <a:lnTo>
                  <a:pt x="1734312" y="344424"/>
                </a:lnTo>
                <a:lnTo>
                  <a:pt x="1729739" y="348996"/>
                </a:lnTo>
                <a:lnTo>
                  <a:pt x="1738884" y="348996"/>
                </a:lnTo>
                <a:lnTo>
                  <a:pt x="1738884" y="344424"/>
                </a:lnTo>
                <a:close/>
              </a:path>
              <a:path w="1739264" h="350520">
                <a:moveTo>
                  <a:pt x="9143" y="6096"/>
                </a:moveTo>
                <a:lnTo>
                  <a:pt x="4572" y="10668"/>
                </a:lnTo>
                <a:lnTo>
                  <a:pt x="9143" y="10668"/>
                </a:lnTo>
                <a:lnTo>
                  <a:pt x="9143" y="6096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9143" y="6096"/>
                </a:lnTo>
                <a:lnTo>
                  <a:pt x="9143" y="10668"/>
                </a:lnTo>
                <a:lnTo>
                  <a:pt x="1729739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6096"/>
                </a:moveTo>
                <a:lnTo>
                  <a:pt x="1729739" y="6096"/>
                </a:lnTo>
                <a:lnTo>
                  <a:pt x="1734312" y="10668"/>
                </a:lnTo>
                <a:lnTo>
                  <a:pt x="1738884" y="10668"/>
                </a:lnTo>
                <a:lnTo>
                  <a:pt x="1738884" y="60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363" y="1812035"/>
            <a:ext cx="4433316" cy="503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pc="-10" dirty="0"/>
              <a:t>Direct quote from</a:t>
            </a:r>
            <a:r>
              <a:rPr spc="-40" dirty="0"/>
              <a:t> </a:t>
            </a:r>
            <a:r>
              <a:rPr spc="-10" dirty="0"/>
              <a:t>research:</a:t>
            </a:r>
          </a:p>
          <a:p>
            <a:pPr marL="12700" marR="5080">
              <a:lnSpc>
                <a:spcPct val="100000"/>
              </a:lnSpc>
              <a:spcBef>
                <a:spcPts val="1010"/>
              </a:spcBef>
              <a:tabLst>
                <a:tab pos="1468755" algn="l"/>
              </a:tabLst>
            </a:pPr>
            <a:r>
              <a:rPr spc="5" dirty="0">
                <a:solidFill>
                  <a:srgbClr val="000000"/>
                </a:solidFill>
              </a:rPr>
              <a:t>“Three </a:t>
            </a:r>
            <a:r>
              <a:rPr spc="-10" dirty="0">
                <a:solidFill>
                  <a:srgbClr val="000000"/>
                </a:solidFill>
              </a:rPr>
              <a:t>weeks after </a:t>
            </a:r>
            <a:r>
              <a:rPr spc="-15" dirty="0">
                <a:solidFill>
                  <a:srgbClr val="000000"/>
                </a:solidFill>
              </a:rPr>
              <a:t>Katrina,  </a:t>
            </a:r>
            <a:r>
              <a:rPr spc="-10" dirty="0">
                <a:solidFill>
                  <a:srgbClr val="000000"/>
                </a:solidFill>
              </a:rPr>
              <a:t>warnings </a:t>
            </a:r>
            <a:r>
              <a:rPr dirty="0">
                <a:solidFill>
                  <a:srgbClr val="000000"/>
                </a:solidFill>
              </a:rPr>
              <a:t>of </a:t>
            </a:r>
            <a:r>
              <a:rPr spc="-5" dirty="0">
                <a:solidFill>
                  <a:srgbClr val="000000"/>
                </a:solidFill>
              </a:rPr>
              <a:t>the </a:t>
            </a:r>
            <a:r>
              <a:rPr spc="-10" dirty="0">
                <a:solidFill>
                  <a:srgbClr val="000000"/>
                </a:solidFill>
              </a:rPr>
              <a:t>arrival </a:t>
            </a:r>
            <a:r>
              <a:rPr dirty="0">
                <a:solidFill>
                  <a:srgbClr val="000000"/>
                </a:solidFill>
              </a:rPr>
              <a:t>of  </a:t>
            </a:r>
            <a:r>
              <a:rPr spc="-5" dirty="0">
                <a:solidFill>
                  <a:srgbClr val="000000"/>
                </a:solidFill>
              </a:rPr>
              <a:t>Hurricane </a:t>
            </a:r>
            <a:r>
              <a:rPr spc="-10" dirty="0">
                <a:solidFill>
                  <a:srgbClr val="000000"/>
                </a:solidFill>
              </a:rPr>
              <a:t>Rita sent residents </a:t>
            </a:r>
            <a:r>
              <a:rPr dirty="0">
                <a:solidFill>
                  <a:srgbClr val="000000"/>
                </a:solidFill>
              </a:rPr>
              <a:t>of  </a:t>
            </a:r>
            <a:r>
              <a:rPr spc="-5" dirty="0">
                <a:solidFill>
                  <a:srgbClr val="000000"/>
                </a:solidFill>
              </a:rPr>
              <a:t>cities such </a:t>
            </a:r>
            <a:r>
              <a:rPr dirty="0">
                <a:solidFill>
                  <a:srgbClr val="000000"/>
                </a:solidFill>
              </a:rPr>
              <a:t>as </a:t>
            </a:r>
            <a:r>
              <a:rPr spc="-10" dirty="0">
                <a:solidFill>
                  <a:srgbClr val="000000"/>
                </a:solidFill>
              </a:rPr>
              <a:t>Houston, </a:t>
            </a:r>
            <a:r>
              <a:rPr spc="-50" dirty="0">
                <a:solidFill>
                  <a:srgbClr val="000000"/>
                </a:solidFill>
              </a:rPr>
              <a:t>Texas,  </a:t>
            </a:r>
            <a:r>
              <a:rPr spc="-5" dirty="0">
                <a:solidFill>
                  <a:srgbClr val="000000"/>
                </a:solidFill>
              </a:rPr>
              <a:t>rushing </a:t>
            </a:r>
            <a:r>
              <a:rPr spc="-15" dirty="0">
                <a:solidFill>
                  <a:srgbClr val="000000"/>
                </a:solidFill>
              </a:rPr>
              <a:t>to evacuate, </a:t>
            </a:r>
            <a:r>
              <a:rPr spc="-10" dirty="0">
                <a:solidFill>
                  <a:srgbClr val="000000"/>
                </a:solidFill>
              </a:rPr>
              <a:t>fearing </a:t>
            </a:r>
            <a:r>
              <a:rPr spc="-15" dirty="0">
                <a:solidFill>
                  <a:srgbClr val="000000"/>
                </a:solidFill>
              </a:rPr>
              <a:t>for  </a:t>
            </a:r>
            <a:r>
              <a:rPr spc="-5" dirty="0">
                <a:solidFill>
                  <a:srgbClr val="000000"/>
                </a:solidFill>
              </a:rPr>
              <a:t>their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lives.	</a:t>
            </a:r>
            <a:r>
              <a:rPr spc="-25" dirty="0">
                <a:solidFill>
                  <a:srgbClr val="000000"/>
                </a:solidFill>
              </a:rPr>
              <a:t>Fortunately,  </a:t>
            </a:r>
            <a:r>
              <a:rPr spc="-5" dirty="0">
                <a:solidFill>
                  <a:srgbClr val="000000"/>
                </a:solidFill>
              </a:rPr>
              <a:t>Hurricane </a:t>
            </a:r>
            <a:r>
              <a:rPr spc="-10" dirty="0">
                <a:solidFill>
                  <a:srgbClr val="000000"/>
                </a:solidFill>
              </a:rPr>
              <a:t>Rita </a:t>
            </a:r>
            <a:r>
              <a:rPr spc="-5" dirty="0">
                <a:solidFill>
                  <a:srgbClr val="000000"/>
                </a:solidFill>
              </a:rPr>
              <a:t>turned out </a:t>
            </a:r>
            <a:r>
              <a:rPr spc="-15" dirty="0">
                <a:solidFill>
                  <a:srgbClr val="000000"/>
                </a:solidFill>
              </a:rPr>
              <a:t>to </a:t>
            </a:r>
            <a:r>
              <a:rPr spc="-5" dirty="0">
                <a:solidFill>
                  <a:srgbClr val="000000"/>
                </a:solidFill>
              </a:rPr>
              <a:t>be  much less </a:t>
            </a:r>
            <a:r>
              <a:rPr spc="-10" dirty="0">
                <a:solidFill>
                  <a:srgbClr val="000000"/>
                </a:solidFill>
              </a:rPr>
              <a:t>severe </a:t>
            </a:r>
            <a:r>
              <a:rPr spc="-5" dirty="0">
                <a:solidFill>
                  <a:srgbClr val="000000"/>
                </a:solidFill>
              </a:rPr>
              <a:t>than </a:t>
            </a:r>
            <a:r>
              <a:rPr spc="-15" dirty="0">
                <a:solidFill>
                  <a:srgbClr val="000000"/>
                </a:solidFill>
              </a:rPr>
              <a:t>Katrina.  </a:t>
            </a:r>
            <a:r>
              <a:rPr spc="-35" dirty="0">
                <a:solidFill>
                  <a:srgbClr val="000000"/>
                </a:solidFill>
              </a:rPr>
              <a:t>However, </a:t>
            </a:r>
            <a:r>
              <a:rPr dirty="0">
                <a:solidFill>
                  <a:srgbClr val="000000"/>
                </a:solidFill>
              </a:rPr>
              <a:t>mass </a:t>
            </a:r>
            <a:r>
              <a:rPr spc="-10" dirty="0">
                <a:solidFill>
                  <a:srgbClr val="000000"/>
                </a:solidFill>
              </a:rPr>
              <a:t>evacuations </a:t>
            </a:r>
            <a:r>
              <a:rPr spc="-20" dirty="0">
                <a:solidFill>
                  <a:srgbClr val="000000"/>
                </a:solidFill>
              </a:rPr>
              <a:t>like  </a:t>
            </a:r>
            <a:r>
              <a:rPr spc="-5" dirty="0">
                <a:solidFill>
                  <a:srgbClr val="000000"/>
                </a:solidFill>
              </a:rPr>
              <a:t>this bring </a:t>
            </a:r>
            <a:r>
              <a:rPr spc="-10" dirty="0">
                <a:solidFill>
                  <a:srgbClr val="000000"/>
                </a:solidFill>
              </a:rPr>
              <a:t>hazards </a:t>
            </a:r>
            <a:r>
              <a:rPr dirty="0">
                <a:solidFill>
                  <a:srgbClr val="000000"/>
                </a:solidFill>
              </a:rPr>
              <a:t>of </a:t>
            </a:r>
            <a:r>
              <a:rPr spc="-5" dirty="0">
                <a:solidFill>
                  <a:srgbClr val="000000"/>
                </a:solidFill>
              </a:rPr>
              <a:t>their own,  </a:t>
            </a:r>
            <a:r>
              <a:rPr dirty="0">
                <a:solidFill>
                  <a:srgbClr val="000000"/>
                </a:solidFill>
              </a:rPr>
              <a:t>as </a:t>
            </a:r>
            <a:r>
              <a:rPr spc="-5" dirty="0">
                <a:solidFill>
                  <a:srgbClr val="000000"/>
                </a:solidFill>
              </a:rPr>
              <a:t>panicking </a:t>
            </a:r>
            <a:r>
              <a:rPr spc="-10" dirty="0">
                <a:solidFill>
                  <a:srgbClr val="000000"/>
                </a:solidFill>
              </a:rPr>
              <a:t>drivers </a:t>
            </a:r>
            <a:r>
              <a:rPr spc="-15" dirty="0">
                <a:solidFill>
                  <a:srgbClr val="000000"/>
                </a:solidFill>
              </a:rPr>
              <a:t>may </a:t>
            </a:r>
            <a:r>
              <a:rPr spc="-5" dirty="0">
                <a:solidFill>
                  <a:srgbClr val="000000"/>
                </a:solidFill>
              </a:rPr>
              <a:t>cause  accidents </a:t>
            </a:r>
            <a:r>
              <a:rPr dirty="0">
                <a:solidFill>
                  <a:srgbClr val="000000"/>
                </a:solidFill>
              </a:rPr>
              <a:t>on </a:t>
            </a:r>
            <a:r>
              <a:rPr spc="-5" dirty="0">
                <a:solidFill>
                  <a:srgbClr val="000000"/>
                </a:solidFill>
              </a:rPr>
              <a:t>the jammed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roads.”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9142476" y="0"/>
                </a:moveTo>
                <a:lnTo>
                  <a:pt x="0" y="0"/>
                </a:lnTo>
                <a:lnTo>
                  <a:pt x="0" y="6856476"/>
                </a:lnTo>
                <a:lnTo>
                  <a:pt x="9142476" y="6856476"/>
                </a:lnTo>
                <a:lnTo>
                  <a:pt x="9142476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4281" y="3255810"/>
            <a:ext cx="2734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i="1" spc="-5" dirty="0">
                <a:latin typeface="Arial"/>
                <a:cs typeface="Arial"/>
              </a:rPr>
              <a:t>#</a:t>
            </a:r>
            <a:r>
              <a:rPr sz="4800" b="0" spc="-5" dirty="0">
                <a:latin typeface="Arial"/>
                <a:cs typeface="Arial"/>
              </a:rPr>
              <a:t>structure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55676"/>
            <a:ext cx="9142730" cy="6861175"/>
            <a:chOff x="457200" y="455676"/>
            <a:chExt cx="9142730" cy="6861175"/>
          </a:xfrm>
        </p:grpSpPr>
        <p:sp>
          <p:nvSpPr>
            <p:cNvPr id="5" name="object 5"/>
            <p:cNvSpPr/>
            <p:nvPr/>
          </p:nvSpPr>
          <p:spPr>
            <a:xfrm>
              <a:off x="457200" y="455675"/>
              <a:ext cx="9142730" cy="6861175"/>
            </a:xfrm>
            <a:custGeom>
              <a:avLst/>
              <a:gdLst/>
              <a:ahLst/>
              <a:cxnLst/>
              <a:rect l="l" t="t" r="r" b="b"/>
              <a:pathLst>
                <a:path w="9142730" h="6861175">
                  <a:moveTo>
                    <a:pt x="196291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962912" y="445008"/>
                  </a:lnTo>
                  <a:lnTo>
                    <a:pt x="1962912" y="0"/>
                  </a:lnTo>
                  <a:close/>
                </a:path>
                <a:path w="9142730" h="6861175">
                  <a:moveTo>
                    <a:pt x="1975091" y="6464808"/>
                  </a:moveTo>
                  <a:lnTo>
                    <a:pt x="0" y="6464808"/>
                  </a:lnTo>
                  <a:lnTo>
                    <a:pt x="0" y="6861048"/>
                  </a:lnTo>
                  <a:lnTo>
                    <a:pt x="1975091" y="6861048"/>
                  </a:lnTo>
                  <a:lnTo>
                    <a:pt x="1975091" y="6464808"/>
                  </a:lnTo>
                  <a:close/>
                </a:path>
                <a:path w="9142730" h="6861175">
                  <a:moveTo>
                    <a:pt x="3706368" y="6469380"/>
                  </a:moveTo>
                  <a:lnTo>
                    <a:pt x="1976628" y="6469380"/>
                  </a:lnTo>
                  <a:lnTo>
                    <a:pt x="1976628" y="6861048"/>
                  </a:lnTo>
                  <a:lnTo>
                    <a:pt x="3706368" y="6861048"/>
                  </a:lnTo>
                  <a:lnTo>
                    <a:pt x="3706368" y="6469380"/>
                  </a:lnTo>
                  <a:close/>
                </a:path>
                <a:path w="9142730" h="6861175">
                  <a:moveTo>
                    <a:pt x="5434584" y="1524"/>
                  </a:moveTo>
                  <a:lnTo>
                    <a:pt x="3704844" y="1524"/>
                  </a:lnTo>
                  <a:lnTo>
                    <a:pt x="3704844" y="446532"/>
                  </a:lnTo>
                  <a:lnTo>
                    <a:pt x="5434584" y="446532"/>
                  </a:lnTo>
                  <a:lnTo>
                    <a:pt x="5434584" y="1524"/>
                  </a:lnTo>
                  <a:close/>
                </a:path>
                <a:path w="9142730" h="6861175">
                  <a:moveTo>
                    <a:pt x="5436095" y="6466332"/>
                  </a:moveTo>
                  <a:lnTo>
                    <a:pt x="3707892" y="6466332"/>
                  </a:lnTo>
                  <a:lnTo>
                    <a:pt x="3707892" y="6861061"/>
                  </a:lnTo>
                  <a:lnTo>
                    <a:pt x="5436095" y="6861048"/>
                  </a:lnTo>
                  <a:lnTo>
                    <a:pt x="5436095" y="6466332"/>
                  </a:lnTo>
                  <a:close/>
                </a:path>
                <a:path w="9142730" h="6861175">
                  <a:moveTo>
                    <a:pt x="7165848" y="0"/>
                  </a:moveTo>
                  <a:lnTo>
                    <a:pt x="5436108" y="0"/>
                  </a:lnTo>
                  <a:lnTo>
                    <a:pt x="5436108" y="445008"/>
                  </a:lnTo>
                  <a:lnTo>
                    <a:pt x="7165848" y="445008"/>
                  </a:lnTo>
                  <a:lnTo>
                    <a:pt x="7165848" y="0"/>
                  </a:lnTo>
                  <a:close/>
                </a:path>
                <a:path w="9142730" h="6861175">
                  <a:moveTo>
                    <a:pt x="9140952" y="6464808"/>
                  </a:moveTo>
                  <a:lnTo>
                    <a:pt x="7178040" y="6464808"/>
                  </a:lnTo>
                  <a:lnTo>
                    <a:pt x="7178040" y="6861061"/>
                  </a:lnTo>
                  <a:lnTo>
                    <a:pt x="9140952" y="6861048"/>
                  </a:lnTo>
                  <a:lnTo>
                    <a:pt x="9140952" y="6464808"/>
                  </a:lnTo>
                  <a:close/>
                </a:path>
                <a:path w="9142730" h="6861175">
                  <a:moveTo>
                    <a:pt x="9142476" y="1524"/>
                  </a:moveTo>
                  <a:lnTo>
                    <a:pt x="7167372" y="1524"/>
                  </a:lnTo>
                  <a:lnTo>
                    <a:pt x="7167372" y="446532"/>
                  </a:lnTo>
                  <a:lnTo>
                    <a:pt x="9142476" y="446532"/>
                  </a:lnTo>
                  <a:lnTo>
                    <a:pt x="9142476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2300" y="3078480"/>
              <a:ext cx="1115567" cy="2453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26680" y="457200"/>
              <a:ext cx="1636776" cy="4419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13208" y="491146"/>
            <a:ext cx="141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0AC46"/>
                </a:solidFill>
                <a:latin typeface="Carlito"/>
                <a:cs typeface="Carlito"/>
              </a:rPr>
              <a:t>Grab </a:t>
            </a:r>
            <a:r>
              <a:rPr sz="1800" dirty="0">
                <a:solidFill>
                  <a:srgbClr val="70AC46"/>
                </a:solidFill>
                <a:latin typeface="Carlito"/>
                <a:cs typeface="Carlito"/>
              </a:rPr>
              <a:t>a </a:t>
            </a:r>
            <a:r>
              <a:rPr sz="1800" spc="-10" dirty="0">
                <a:solidFill>
                  <a:srgbClr val="70AC46"/>
                </a:solidFill>
                <a:latin typeface="Carlito"/>
                <a:cs typeface="Carlito"/>
              </a:rPr>
              <a:t>copy</a:t>
            </a:r>
            <a:r>
              <a:rPr sz="1800" spc="-75" dirty="0">
                <a:solidFill>
                  <a:srgbClr val="70AC4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70AC46"/>
                </a:solidFill>
                <a:latin typeface="Carlito"/>
                <a:cs typeface="Carlito"/>
              </a:rPr>
              <a:t>on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9142476" y="0"/>
                </a:moveTo>
                <a:lnTo>
                  <a:pt x="0" y="0"/>
                </a:lnTo>
                <a:lnTo>
                  <a:pt x="0" y="6856476"/>
                </a:lnTo>
                <a:lnTo>
                  <a:pt x="9142476" y="6856476"/>
                </a:lnTo>
                <a:lnTo>
                  <a:pt x="9142476" y="0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258" y="3424110"/>
            <a:ext cx="5506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1" spc="-5" dirty="0">
                <a:latin typeface="Arial"/>
                <a:cs typeface="Arial"/>
              </a:rPr>
              <a:t>#</a:t>
            </a:r>
            <a:r>
              <a:rPr sz="3200" b="0" spc="-5" dirty="0">
                <a:latin typeface="Arial"/>
                <a:cs typeface="Arial"/>
              </a:rPr>
              <a:t>why </a:t>
            </a:r>
            <a:r>
              <a:rPr sz="3200" b="0" dirty="0">
                <a:latin typeface="Arial"/>
                <a:cs typeface="Arial"/>
              </a:rPr>
              <a:t>use a </a:t>
            </a:r>
            <a:r>
              <a:rPr sz="3200" b="0" spc="-5" dirty="0">
                <a:latin typeface="Arial"/>
                <a:cs typeface="Arial"/>
              </a:rPr>
              <a:t>consistent</a:t>
            </a:r>
            <a:r>
              <a:rPr sz="3200" b="0" spc="-11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format?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55676"/>
            <a:ext cx="9142730" cy="6861175"/>
            <a:chOff x="457200" y="455676"/>
            <a:chExt cx="9142730" cy="6861175"/>
          </a:xfrm>
        </p:grpSpPr>
        <p:sp>
          <p:nvSpPr>
            <p:cNvPr id="5" name="object 5"/>
            <p:cNvSpPr/>
            <p:nvPr/>
          </p:nvSpPr>
          <p:spPr>
            <a:xfrm>
              <a:off x="457200" y="455675"/>
              <a:ext cx="9142730" cy="6861175"/>
            </a:xfrm>
            <a:custGeom>
              <a:avLst/>
              <a:gdLst/>
              <a:ahLst/>
              <a:cxnLst/>
              <a:rect l="l" t="t" r="r" b="b"/>
              <a:pathLst>
                <a:path w="9142730" h="6861175">
                  <a:moveTo>
                    <a:pt x="196291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962912" y="445008"/>
                  </a:lnTo>
                  <a:lnTo>
                    <a:pt x="1962912" y="0"/>
                  </a:lnTo>
                  <a:close/>
                </a:path>
                <a:path w="9142730" h="6861175">
                  <a:moveTo>
                    <a:pt x="1975091" y="6464808"/>
                  </a:moveTo>
                  <a:lnTo>
                    <a:pt x="0" y="6464808"/>
                  </a:lnTo>
                  <a:lnTo>
                    <a:pt x="0" y="6861048"/>
                  </a:lnTo>
                  <a:lnTo>
                    <a:pt x="1975091" y="6861048"/>
                  </a:lnTo>
                  <a:lnTo>
                    <a:pt x="1975091" y="6464808"/>
                  </a:lnTo>
                  <a:close/>
                </a:path>
                <a:path w="9142730" h="6861175">
                  <a:moveTo>
                    <a:pt x="3706368" y="6469380"/>
                  </a:moveTo>
                  <a:lnTo>
                    <a:pt x="1976628" y="6469380"/>
                  </a:lnTo>
                  <a:lnTo>
                    <a:pt x="1976628" y="6861048"/>
                  </a:lnTo>
                  <a:lnTo>
                    <a:pt x="3706368" y="6861048"/>
                  </a:lnTo>
                  <a:lnTo>
                    <a:pt x="3706368" y="6469380"/>
                  </a:lnTo>
                  <a:close/>
                </a:path>
                <a:path w="9142730" h="6861175">
                  <a:moveTo>
                    <a:pt x="5434584" y="1524"/>
                  </a:moveTo>
                  <a:lnTo>
                    <a:pt x="3704844" y="1524"/>
                  </a:lnTo>
                  <a:lnTo>
                    <a:pt x="3704844" y="446532"/>
                  </a:lnTo>
                  <a:lnTo>
                    <a:pt x="5434584" y="446532"/>
                  </a:lnTo>
                  <a:lnTo>
                    <a:pt x="5434584" y="1524"/>
                  </a:lnTo>
                  <a:close/>
                </a:path>
                <a:path w="9142730" h="6861175">
                  <a:moveTo>
                    <a:pt x="5436095" y="6466332"/>
                  </a:moveTo>
                  <a:lnTo>
                    <a:pt x="3707892" y="6466332"/>
                  </a:lnTo>
                  <a:lnTo>
                    <a:pt x="3707892" y="6861061"/>
                  </a:lnTo>
                  <a:lnTo>
                    <a:pt x="5436095" y="6861048"/>
                  </a:lnTo>
                  <a:lnTo>
                    <a:pt x="5436095" y="6466332"/>
                  </a:lnTo>
                  <a:close/>
                </a:path>
                <a:path w="9142730" h="6861175">
                  <a:moveTo>
                    <a:pt x="7165848" y="0"/>
                  </a:moveTo>
                  <a:lnTo>
                    <a:pt x="5436108" y="0"/>
                  </a:lnTo>
                  <a:lnTo>
                    <a:pt x="5436108" y="445008"/>
                  </a:lnTo>
                  <a:lnTo>
                    <a:pt x="7165848" y="445008"/>
                  </a:lnTo>
                  <a:lnTo>
                    <a:pt x="7165848" y="0"/>
                  </a:lnTo>
                  <a:close/>
                </a:path>
                <a:path w="9142730" h="6861175">
                  <a:moveTo>
                    <a:pt x="9140952" y="6464808"/>
                  </a:moveTo>
                  <a:lnTo>
                    <a:pt x="7178040" y="6464808"/>
                  </a:lnTo>
                  <a:lnTo>
                    <a:pt x="7178040" y="6861061"/>
                  </a:lnTo>
                  <a:lnTo>
                    <a:pt x="9140952" y="6861048"/>
                  </a:lnTo>
                  <a:lnTo>
                    <a:pt x="9140952" y="6464808"/>
                  </a:lnTo>
                  <a:close/>
                </a:path>
                <a:path w="9142730" h="6861175">
                  <a:moveTo>
                    <a:pt x="9142476" y="1524"/>
                  </a:moveTo>
                  <a:lnTo>
                    <a:pt x="7167372" y="1524"/>
                  </a:lnTo>
                  <a:lnTo>
                    <a:pt x="7167372" y="446532"/>
                  </a:lnTo>
                  <a:lnTo>
                    <a:pt x="9142476" y="446532"/>
                  </a:lnTo>
                  <a:lnTo>
                    <a:pt x="9142476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6680" y="457200"/>
              <a:ext cx="1636776" cy="4419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03276" y="491146"/>
            <a:ext cx="141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02FA0"/>
                </a:solidFill>
                <a:latin typeface="Carlito"/>
                <a:cs typeface="Carlito"/>
              </a:rPr>
              <a:t>Grab </a:t>
            </a:r>
            <a:r>
              <a:rPr sz="1800" dirty="0">
                <a:solidFill>
                  <a:srgbClr val="702FA0"/>
                </a:solidFill>
                <a:latin typeface="Carlito"/>
                <a:cs typeface="Carlito"/>
              </a:rPr>
              <a:t>a </a:t>
            </a:r>
            <a:r>
              <a:rPr sz="1800" spc="-10" dirty="0">
                <a:solidFill>
                  <a:srgbClr val="702FA0"/>
                </a:solidFill>
                <a:latin typeface="Carlito"/>
                <a:cs typeface="Carlito"/>
              </a:rPr>
              <a:t>copy</a:t>
            </a:r>
            <a:r>
              <a:rPr sz="1800" spc="-75" dirty="0">
                <a:solidFill>
                  <a:srgbClr val="702FA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702FA0"/>
                </a:solidFill>
                <a:latin typeface="Carlito"/>
                <a:cs typeface="Carlito"/>
              </a:rPr>
              <a:t>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8320" y="3186683"/>
            <a:ext cx="1074420" cy="2010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323" y="609636"/>
            <a:ext cx="3362325" cy="275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3499103"/>
            <a:ext cx="9142730" cy="3817620"/>
            <a:chOff x="457200" y="3499103"/>
            <a:chExt cx="9142730" cy="3817620"/>
          </a:xfrm>
        </p:grpSpPr>
        <p:sp>
          <p:nvSpPr>
            <p:cNvPr id="4" name="object 4"/>
            <p:cNvSpPr/>
            <p:nvPr/>
          </p:nvSpPr>
          <p:spPr>
            <a:xfrm>
              <a:off x="457200" y="6975347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5947" y="6966203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1331" y="3499103"/>
              <a:ext cx="8534400" cy="38176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9536" y="3499103"/>
              <a:ext cx="8330183" cy="2694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34141" y="887831"/>
            <a:ext cx="4352925" cy="249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ts val="4850"/>
              </a:lnSpc>
              <a:spcBef>
                <a:spcPts val="100"/>
              </a:spcBef>
            </a:pPr>
            <a:r>
              <a:rPr sz="4400" spc="-5" dirty="0">
                <a:solidFill>
                  <a:srgbClr val="702FA0"/>
                </a:solidFill>
                <a:latin typeface="Arial"/>
                <a:cs typeface="Arial"/>
              </a:rPr>
              <a:t>Why </a:t>
            </a:r>
            <a:r>
              <a:rPr sz="4400" dirty="0">
                <a:solidFill>
                  <a:srgbClr val="702FA0"/>
                </a:solidFill>
                <a:latin typeface="Arial"/>
                <a:cs typeface="Arial"/>
              </a:rPr>
              <a:t>use</a:t>
            </a:r>
            <a:r>
              <a:rPr sz="4400" spc="-5" dirty="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702FA0"/>
                </a:solidFill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  <a:p>
            <a:pPr marL="12700" marR="5080">
              <a:lnSpc>
                <a:spcPts val="7130"/>
              </a:lnSpc>
              <a:spcBef>
                <a:spcPts val="470"/>
              </a:spcBef>
            </a:pPr>
            <a:r>
              <a:rPr sz="6600" spc="-10" dirty="0">
                <a:solidFill>
                  <a:srgbClr val="702FA0"/>
                </a:solidFill>
                <a:latin typeface="Arial"/>
                <a:cs typeface="Arial"/>
              </a:rPr>
              <a:t>C</a:t>
            </a:r>
            <a:r>
              <a:rPr sz="6600" spc="-5" dirty="0">
                <a:solidFill>
                  <a:srgbClr val="702FA0"/>
                </a:solidFill>
                <a:latin typeface="Arial"/>
                <a:cs typeface="Arial"/>
              </a:rPr>
              <a:t>onsistent  Format?</a:t>
            </a:r>
            <a:endParaRPr sz="6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0277" y="3531527"/>
            <a:ext cx="8112125" cy="257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10096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i="1" spc="-10" dirty="0">
                <a:latin typeface="Arial"/>
                <a:cs typeface="Arial"/>
              </a:rPr>
              <a:t>Helps your </a:t>
            </a:r>
            <a:r>
              <a:rPr sz="2800" b="1" i="1" spc="-5" dirty="0">
                <a:latin typeface="Arial"/>
                <a:cs typeface="Arial"/>
              </a:rPr>
              <a:t>reader </a:t>
            </a:r>
            <a:r>
              <a:rPr sz="2800" spc="-5" dirty="0">
                <a:latin typeface="Arial"/>
                <a:cs typeface="Arial"/>
              </a:rPr>
              <a:t>understand your arguments  and the sources they’re built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  <a:p>
            <a:pPr marL="527685" marR="113664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Allow readers to </a:t>
            </a:r>
            <a:r>
              <a:rPr sz="2800" b="1" i="1" spc="-5" dirty="0">
                <a:latin typeface="Arial"/>
                <a:cs typeface="Arial"/>
              </a:rPr>
              <a:t>cross-reference </a:t>
            </a:r>
            <a:r>
              <a:rPr sz="2800" spc="-5" dirty="0">
                <a:latin typeface="Arial"/>
                <a:cs typeface="Arial"/>
              </a:rPr>
              <a:t>your sources  easily I they are doing further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research.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ts val="332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Provides </a:t>
            </a:r>
            <a:r>
              <a:rPr sz="2800" b="1" i="1" spc="-5" dirty="0">
                <a:latin typeface="Arial"/>
                <a:cs typeface="Arial"/>
              </a:rPr>
              <a:t>consistent</a:t>
            </a:r>
            <a:r>
              <a:rPr sz="2800" b="1" i="1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format.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ts val="332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Gives you </a:t>
            </a:r>
            <a:r>
              <a:rPr sz="2800" b="1" i="1" spc="-5" dirty="0">
                <a:latin typeface="Arial"/>
                <a:cs typeface="Arial"/>
              </a:rPr>
              <a:t>credibility </a:t>
            </a:r>
            <a:r>
              <a:rPr sz="2800" b="1" i="1" spc="-10" dirty="0">
                <a:latin typeface="Arial"/>
                <a:cs typeface="Arial"/>
              </a:rPr>
              <a:t>and </a:t>
            </a:r>
            <a:r>
              <a:rPr sz="2800" b="1" i="1" spc="-5" dirty="0">
                <a:latin typeface="Arial"/>
                <a:cs typeface="Arial"/>
              </a:rPr>
              <a:t>reliability </a:t>
            </a:r>
            <a:r>
              <a:rPr sz="2800" spc="-5" dirty="0">
                <a:latin typeface="Arial"/>
                <a:cs typeface="Arial"/>
              </a:rPr>
              <a:t>as a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writer.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265170"/>
            <a:ext cx="9144000" cy="3733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6972300"/>
          <a:ext cx="9144632" cy="34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1735454"/>
                <a:gridCol w="1734185"/>
                <a:gridCol w="1739264"/>
                <a:gridCol w="1967229"/>
              </a:tblGrid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155947" y="6966204"/>
            <a:ext cx="1739264" cy="350520"/>
          </a:xfrm>
          <a:custGeom>
            <a:avLst/>
            <a:gdLst/>
            <a:ahLst/>
            <a:cxnLst/>
            <a:rect l="l" t="t" r="r" b="b"/>
            <a:pathLst>
              <a:path w="1739264" h="350520">
                <a:moveTo>
                  <a:pt x="1737360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350520"/>
                </a:lnTo>
                <a:lnTo>
                  <a:pt x="1738884" y="350520"/>
                </a:lnTo>
                <a:lnTo>
                  <a:pt x="1738884" y="348996"/>
                </a:lnTo>
                <a:lnTo>
                  <a:pt x="9143" y="348996"/>
                </a:lnTo>
                <a:lnTo>
                  <a:pt x="4572" y="344424"/>
                </a:lnTo>
                <a:lnTo>
                  <a:pt x="9143" y="344424"/>
                </a:lnTo>
                <a:lnTo>
                  <a:pt x="9143" y="10668"/>
                </a:lnTo>
                <a:lnTo>
                  <a:pt x="4572" y="10668"/>
                </a:lnTo>
                <a:lnTo>
                  <a:pt x="9143" y="6096"/>
                </a:lnTo>
                <a:lnTo>
                  <a:pt x="1738884" y="6096"/>
                </a:lnTo>
                <a:lnTo>
                  <a:pt x="1738884" y="3048"/>
                </a:lnTo>
                <a:lnTo>
                  <a:pt x="1737360" y="0"/>
                </a:lnTo>
                <a:close/>
              </a:path>
              <a:path w="1739264" h="350520">
                <a:moveTo>
                  <a:pt x="9143" y="344424"/>
                </a:moveTo>
                <a:lnTo>
                  <a:pt x="4572" y="344424"/>
                </a:lnTo>
                <a:lnTo>
                  <a:pt x="9143" y="348996"/>
                </a:lnTo>
                <a:lnTo>
                  <a:pt x="9143" y="344424"/>
                </a:lnTo>
                <a:close/>
              </a:path>
              <a:path w="1739264" h="350520">
                <a:moveTo>
                  <a:pt x="1729739" y="344424"/>
                </a:moveTo>
                <a:lnTo>
                  <a:pt x="9143" y="344424"/>
                </a:lnTo>
                <a:lnTo>
                  <a:pt x="9143" y="348996"/>
                </a:lnTo>
                <a:lnTo>
                  <a:pt x="1729739" y="348996"/>
                </a:lnTo>
                <a:lnTo>
                  <a:pt x="1729739" y="344424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1729739" y="348996"/>
                </a:lnTo>
                <a:lnTo>
                  <a:pt x="1734312" y="344424"/>
                </a:lnTo>
                <a:lnTo>
                  <a:pt x="1738884" y="344424"/>
                </a:lnTo>
                <a:lnTo>
                  <a:pt x="1738884" y="10668"/>
                </a:lnTo>
                <a:lnTo>
                  <a:pt x="1734312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344424"/>
                </a:moveTo>
                <a:lnTo>
                  <a:pt x="1734312" y="344424"/>
                </a:lnTo>
                <a:lnTo>
                  <a:pt x="1729739" y="348996"/>
                </a:lnTo>
                <a:lnTo>
                  <a:pt x="1738884" y="348996"/>
                </a:lnTo>
                <a:lnTo>
                  <a:pt x="1738884" y="344424"/>
                </a:lnTo>
                <a:close/>
              </a:path>
              <a:path w="1739264" h="350520">
                <a:moveTo>
                  <a:pt x="9143" y="6096"/>
                </a:moveTo>
                <a:lnTo>
                  <a:pt x="4572" y="10668"/>
                </a:lnTo>
                <a:lnTo>
                  <a:pt x="9143" y="10668"/>
                </a:lnTo>
                <a:lnTo>
                  <a:pt x="9143" y="6096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9143" y="6096"/>
                </a:lnTo>
                <a:lnTo>
                  <a:pt x="9143" y="10668"/>
                </a:lnTo>
                <a:lnTo>
                  <a:pt x="1729739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6096"/>
                </a:moveTo>
                <a:lnTo>
                  <a:pt x="1729739" y="6096"/>
                </a:lnTo>
                <a:lnTo>
                  <a:pt x="1734312" y="10668"/>
                </a:lnTo>
                <a:lnTo>
                  <a:pt x="1738884" y="10668"/>
                </a:lnTo>
                <a:lnTo>
                  <a:pt x="1738884" y="60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1398" y="573798"/>
            <a:ext cx="65728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702FA0"/>
                </a:solidFill>
                <a:latin typeface="Arial"/>
                <a:cs typeface="Arial"/>
              </a:rPr>
              <a:t>Why should you</a:t>
            </a:r>
            <a:r>
              <a:rPr sz="4400" spc="-60" dirty="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702FA0"/>
                </a:solidFill>
                <a:latin typeface="Arial"/>
                <a:cs typeface="Arial"/>
              </a:rPr>
              <a:t>bother?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7028" y="1548993"/>
            <a:ext cx="5039995" cy="14789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69900" marR="5080" indent="-457200" algn="just">
              <a:lnSpc>
                <a:spcPct val="98900"/>
              </a:lnSpc>
              <a:spcBef>
                <a:spcPts val="145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-5" dirty="0">
                <a:latin typeface="Arial"/>
                <a:cs typeface="Arial"/>
              </a:rPr>
              <a:t>It demonstrates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have  looked up 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information  to prove your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points.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84719" y="789431"/>
            <a:ext cx="2199131" cy="304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3699" y="5943765"/>
            <a:ext cx="6162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Colleges require 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specific</a:t>
            </a:r>
            <a:r>
              <a:rPr sz="32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format.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9142476" y="0"/>
                </a:moveTo>
                <a:lnTo>
                  <a:pt x="0" y="0"/>
                </a:lnTo>
                <a:lnTo>
                  <a:pt x="0" y="6856476"/>
                </a:lnTo>
                <a:lnTo>
                  <a:pt x="9142476" y="6856476"/>
                </a:lnTo>
                <a:lnTo>
                  <a:pt x="91424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7770" y="3392208"/>
            <a:ext cx="4651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1" spc="-5" dirty="0">
                <a:latin typeface="Arial"/>
                <a:cs typeface="Arial"/>
              </a:rPr>
              <a:t>#</a:t>
            </a:r>
            <a:r>
              <a:rPr sz="3200" b="0" spc="-5" dirty="0">
                <a:latin typeface="Arial"/>
                <a:cs typeface="Arial"/>
              </a:rPr>
              <a:t>formatting your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research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55676"/>
            <a:ext cx="9142730" cy="6861175"/>
            <a:chOff x="457200" y="455676"/>
            <a:chExt cx="9142730" cy="6861175"/>
          </a:xfrm>
        </p:grpSpPr>
        <p:sp>
          <p:nvSpPr>
            <p:cNvPr id="5" name="object 5"/>
            <p:cNvSpPr/>
            <p:nvPr/>
          </p:nvSpPr>
          <p:spPr>
            <a:xfrm>
              <a:off x="457200" y="455675"/>
              <a:ext cx="9142730" cy="6861175"/>
            </a:xfrm>
            <a:custGeom>
              <a:avLst/>
              <a:gdLst/>
              <a:ahLst/>
              <a:cxnLst/>
              <a:rect l="l" t="t" r="r" b="b"/>
              <a:pathLst>
                <a:path w="9142730" h="6861175">
                  <a:moveTo>
                    <a:pt x="196291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962912" y="445008"/>
                  </a:lnTo>
                  <a:lnTo>
                    <a:pt x="1962912" y="0"/>
                  </a:lnTo>
                  <a:close/>
                </a:path>
                <a:path w="9142730" h="6861175">
                  <a:moveTo>
                    <a:pt x="1975091" y="6464808"/>
                  </a:moveTo>
                  <a:lnTo>
                    <a:pt x="0" y="6464808"/>
                  </a:lnTo>
                  <a:lnTo>
                    <a:pt x="0" y="6861048"/>
                  </a:lnTo>
                  <a:lnTo>
                    <a:pt x="1975091" y="6861048"/>
                  </a:lnTo>
                  <a:lnTo>
                    <a:pt x="1975091" y="6464808"/>
                  </a:lnTo>
                  <a:close/>
                </a:path>
                <a:path w="9142730" h="6861175">
                  <a:moveTo>
                    <a:pt x="3706368" y="6469380"/>
                  </a:moveTo>
                  <a:lnTo>
                    <a:pt x="1976628" y="6469380"/>
                  </a:lnTo>
                  <a:lnTo>
                    <a:pt x="1976628" y="6861048"/>
                  </a:lnTo>
                  <a:lnTo>
                    <a:pt x="3706368" y="6861048"/>
                  </a:lnTo>
                  <a:lnTo>
                    <a:pt x="3706368" y="6469380"/>
                  </a:lnTo>
                  <a:close/>
                </a:path>
                <a:path w="9142730" h="6861175">
                  <a:moveTo>
                    <a:pt x="5434584" y="1524"/>
                  </a:moveTo>
                  <a:lnTo>
                    <a:pt x="3704844" y="1524"/>
                  </a:lnTo>
                  <a:lnTo>
                    <a:pt x="3704844" y="446532"/>
                  </a:lnTo>
                  <a:lnTo>
                    <a:pt x="5434584" y="446532"/>
                  </a:lnTo>
                  <a:lnTo>
                    <a:pt x="5434584" y="1524"/>
                  </a:lnTo>
                  <a:close/>
                </a:path>
                <a:path w="9142730" h="6861175">
                  <a:moveTo>
                    <a:pt x="5436095" y="6466332"/>
                  </a:moveTo>
                  <a:lnTo>
                    <a:pt x="3707892" y="6466332"/>
                  </a:lnTo>
                  <a:lnTo>
                    <a:pt x="3707892" y="6861061"/>
                  </a:lnTo>
                  <a:lnTo>
                    <a:pt x="5436095" y="6861048"/>
                  </a:lnTo>
                  <a:lnTo>
                    <a:pt x="5436095" y="6466332"/>
                  </a:lnTo>
                  <a:close/>
                </a:path>
                <a:path w="9142730" h="6861175">
                  <a:moveTo>
                    <a:pt x="7165848" y="0"/>
                  </a:moveTo>
                  <a:lnTo>
                    <a:pt x="5436108" y="0"/>
                  </a:lnTo>
                  <a:lnTo>
                    <a:pt x="5436108" y="445008"/>
                  </a:lnTo>
                  <a:lnTo>
                    <a:pt x="7165848" y="445008"/>
                  </a:lnTo>
                  <a:lnTo>
                    <a:pt x="7165848" y="0"/>
                  </a:lnTo>
                  <a:close/>
                </a:path>
                <a:path w="9142730" h="6861175">
                  <a:moveTo>
                    <a:pt x="9140952" y="6464808"/>
                  </a:moveTo>
                  <a:lnTo>
                    <a:pt x="7178040" y="6464808"/>
                  </a:lnTo>
                  <a:lnTo>
                    <a:pt x="7178040" y="6861061"/>
                  </a:lnTo>
                  <a:lnTo>
                    <a:pt x="9140952" y="6861048"/>
                  </a:lnTo>
                  <a:lnTo>
                    <a:pt x="9140952" y="6464808"/>
                  </a:lnTo>
                  <a:close/>
                </a:path>
                <a:path w="9142730" h="6861175">
                  <a:moveTo>
                    <a:pt x="9142476" y="1524"/>
                  </a:moveTo>
                  <a:lnTo>
                    <a:pt x="7167372" y="1524"/>
                  </a:lnTo>
                  <a:lnTo>
                    <a:pt x="7167372" y="446532"/>
                  </a:lnTo>
                  <a:lnTo>
                    <a:pt x="9142476" y="446532"/>
                  </a:lnTo>
                  <a:lnTo>
                    <a:pt x="9142476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6680" y="457200"/>
              <a:ext cx="1636776" cy="4419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03276" y="491146"/>
            <a:ext cx="141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Grab </a:t>
            </a: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a </a:t>
            </a: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copy</a:t>
            </a:r>
            <a:r>
              <a:rPr sz="18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rlito"/>
                <a:cs typeface="Carlito"/>
              </a:rPr>
              <a:t>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47900" y="3186683"/>
            <a:ext cx="1074420" cy="2013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04" y="451104"/>
            <a:ext cx="9151620" cy="6865620"/>
            <a:chOff x="451104" y="451104"/>
            <a:chExt cx="9151620" cy="686562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5524" cy="6489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6975347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0780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19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5948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9404" y="6972299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8287" y="6972299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1104" y="451104"/>
              <a:ext cx="4962144" cy="3998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431520"/>
            <a:ext cx="3930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Formatting your</a:t>
            </a:r>
            <a:r>
              <a:rPr sz="3200" b="0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researc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8608" y="488527"/>
            <a:ext cx="3552825" cy="17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3495"/>
              </a:lnSpc>
            </a:pPr>
            <a:r>
              <a:rPr sz="3200" dirty="0">
                <a:latin typeface="Times New Roman"/>
                <a:cs typeface="Times New Roman"/>
              </a:rPr>
              <a:t>h </a:t>
            </a:r>
            <a:r>
              <a:rPr sz="3200" spc="-30" dirty="0">
                <a:latin typeface="Times New Roman"/>
                <a:cs typeface="Times New Roman"/>
              </a:rPr>
              <a:t>paper.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Which</a:t>
            </a: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one?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0248" y="4389120"/>
            <a:ext cx="1767839" cy="2590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99102" y="1486014"/>
            <a:ext cx="3291204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" algn="ctr">
              <a:lnSpc>
                <a:spcPts val="4029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MLA</a:t>
            </a:r>
            <a:r>
              <a:rPr sz="3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Format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1820"/>
              </a:lnSpc>
            </a:pP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(Modern Language</a:t>
            </a:r>
            <a:r>
              <a:rPr sz="1800" b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Associatio</a:t>
            </a:r>
            <a:endParaRPr sz="1800">
              <a:latin typeface="Arial"/>
              <a:cs typeface="Arial"/>
            </a:endParaRPr>
          </a:p>
          <a:p>
            <a:pPr marL="63500" marR="5080" indent="-635" algn="ctr">
              <a:lnSpc>
                <a:spcPts val="216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is the official guide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non-fiction  writing widely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adopted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by schools,  academic departments,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7700" y="452627"/>
            <a:ext cx="5143500" cy="403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01219" y="1217841"/>
            <a:ext cx="2614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90" dirty="0">
                <a:solidFill>
                  <a:srgbClr val="FFFFFF"/>
                </a:solidFill>
                <a:latin typeface="Arial"/>
                <a:cs typeface="Arial"/>
              </a:rPr>
              <a:t>APA</a:t>
            </a:r>
            <a:r>
              <a:rPr sz="36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Format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5497" y="3115932"/>
            <a:ext cx="5123815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4637405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tr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	</a:t>
            </a:r>
            <a:r>
              <a:rPr sz="2400" spc="-7" baseline="-20833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37" baseline="-20833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400" spc="-7" baseline="-20833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15" baseline="-20833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endParaRPr sz="2400" baseline="-20833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6948" y="1681302"/>
            <a:ext cx="3700779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(American Psychological</a:t>
            </a:r>
            <a:r>
              <a:rPr sz="1600" b="1" spc="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Association)</a:t>
            </a:r>
            <a:endParaRPr sz="1600">
              <a:latin typeface="Arial"/>
              <a:cs typeface="Arial"/>
            </a:endParaRPr>
          </a:p>
          <a:p>
            <a:pPr marL="140970" marR="17907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- is an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academic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format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commonly used  to cite sources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within the social</a:t>
            </a:r>
            <a:r>
              <a:rPr sz="16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sciences.</a:t>
            </a:r>
            <a:endParaRPr sz="1600">
              <a:latin typeface="Carlito"/>
              <a:cs typeface="Carlito"/>
            </a:endParaRPr>
          </a:p>
          <a:p>
            <a:pPr marL="274955" marR="311785" indent="-1270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Used by various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other </a:t>
            </a:r>
            <a:r>
              <a:rPr sz="16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scientific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journals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 (including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medical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6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public  health journals),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textbooks, and</a:t>
            </a:r>
            <a:endParaRPr sz="1600">
              <a:latin typeface="Carlito"/>
              <a:cs typeface="Carlito"/>
            </a:endParaRPr>
          </a:p>
          <a:p>
            <a:pPr marL="440690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mia.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49908" y="3140964"/>
            <a:ext cx="5939027" cy="4183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3155" y="3912755"/>
            <a:ext cx="274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ACM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Format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9669" y="4375683"/>
            <a:ext cx="3710304" cy="1621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(Association for Computer</a:t>
            </a:r>
            <a:r>
              <a:rPr sz="1600" b="1" spc="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Machinery)</a:t>
            </a:r>
            <a:endParaRPr sz="1600">
              <a:latin typeface="Arial"/>
              <a:cs typeface="Arial"/>
            </a:endParaRPr>
          </a:p>
          <a:p>
            <a:pPr marL="111760" algn="ctr">
              <a:lnSpc>
                <a:spcPts val="2085"/>
              </a:lnSpc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is the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largest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oldest</a:t>
            </a:r>
            <a:endParaRPr sz="1800">
              <a:latin typeface="Carlito"/>
              <a:cs typeface="Carlito"/>
            </a:endParaRPr>
          </a:p>
          <a:p>
            <a:pPr marL="213995" marR="9525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international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scientific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industrial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society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where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they  publish their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own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journals or  proceedings.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35823" y="3858767"/>
            <a:ext cx="1527048" cy="3191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975347"/>
            <a:ext cx="1963420" cy="341630"/>
          </a:xfrm>
          <a:custGeom>
            <a:avLst/>
            <a:gdLst/>
            <a:ahLst/>
            <a:cxnLst/>
            <a:rect l="l" t="t" r="r" b="b"/>
            <a:pathLst>
              <a:path w="1963420" h="341629">
                <a:moveTo>
                  <a:pt x="1962912" y="0"/>
                </a:moveTo>
                <a:lnTo>
                  <a:pt x="0" y="0"/>
                </a:lnTo>
                <a:lnTo>
                  <a:pt x="0" y="341375"/>
                </a:lnTo>
                <a:lnTo>
                  <a:pt x="1962912" y="341375"/>
                </a:lnTo>
                <a:lnTo>
                  <a:pt x="19629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5947" y="6966204"/>
            <a:ext cx="1739264" cy="350520"/>
          </a:xfrm>
          <a:custGeom>
            <a:avLst/>
            <a:gdLst/>
            <a:ahLst/>
            <a:cxnLst/>
            <a:rect l="l" t="t" r="r" b="b"/>
            <a:pathLst>
              <a:path w="1739264" h="350520">
                <a:moveTo>
                  <a:pt x="1737360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350520"/>
                </a:lnTo>
                <a:lnTo>
                  <a:pt x="1738884" y="350520"/>
                </a:lnTo>
                <a:lnTo>
                  <a:pt x="1738884" y="348996"/>
                </a:lnTo>
                <a:lnTo>
                  <a:pt x="9143" y="348996"/>
                </a:lnTo>
                <a:lnTo>
                  <a:pt x="4572" y="344424"/>
                </a:lnTo>
                <a:lnTo>
                  <a:pt x="9143" y="344424"/>
                </a:lnTo>
                <a:lnTo>
                  <a:pt x="9143" y="10668"/>
                </a:lnTo>
                <a:lnTo>
                  <a:pt x="4572" y="10668"/>
                </a:lnTo>
                <a:lnTo>
                  <a:pt x="9143" y="6096"/>
                </a:lnTo>
                <a:lnTo>
                  <a:pt x="1738884" y="6096"/>
                </a:lnTo>
                <a:lnTo>
                  <a:pt x="1738884" y="3048"/>
                </a:lnTo>
                <a:lnTo>
                  <a:pt x="1737360" y="0"/>
                </a:lnTo>
                <a:close/>
              </a:path>
              <a:path w="1739264" h="350520">
                <a:moveTo>
                  <a:pt x="9143" y="344424"/>
                </a:moveTo>
                <a:lnTo>
                  <a:pt x="4572" y="344424"/>
                </a:lnTo>
                <a:lnTo>
                  <a:pt x="9143" y="348996"/>
                </a:lnTo>
                <a:lnTo>
                  <a:pt x="9143" y="344424"/>
                </a:lnTo>
                <a:close/>
              </a:path>
              <a:path w="1739264" h="350520">
                <a:moveTo>
                  <a:pt x="1729739" y="344424"/>
                </a:moveTo>
                <a:lnTo>
                  <a:pt x="9143" y="344424"/>
                </a:lnTo>
                <a:lnTo>
                  <a:pt x="9143" y="348996"/>
                </a:lnTo>
                <a:lnTo>
                  <a:pt x="1729739" y="348996"/>
                </a:lnTo>
                <a:lnTo>
                  <a:pt x="1729739" y="344424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1729739" y="348996"/>
                </a:lnTo>
                <a:lnTo>
                  <a:pt x="1734312" y="344424"/>
                </a:lnTo>
                <a:lnTo>
                  <a:pt x="1738884" y="344424"/>
                </a:lnTo>
                <a:lnTo>
                  <a:pt x="1738884" y="10668"/>
                </a:lnTo>
                <a:lnTo>
                  <a:pt x="1734312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344424"/>
                </a:moveTo>
                <a:lnTo>
                  <a:pt x="1734312" y="344424"/>
                </a:lnTo>
                <a:lnTo>
                  <a:pt x="1729739" y="348996"/>
                </a:lnTo>
                <a:lnTo>
                  <a:pt x="1738884" y="348996"/>
                </a:lnTo>
                <a:lnTo>
                  <a:pt x="1738884" y="344424"/>
                </a:lnTo>
                <a:close/>
              </a:path>
              <a:path w="1739264" h="350520">
                <a:moveTo>
                  <a:pt x="9143" y="6096"/>
                </a:moveTo>
                <a:lnTo>
                  <a:pt x="4572" y="10668"/>
                </a:lnTo>
                <a:lnTo>
                  <a:pt x="9143" y="10668"/>
                </a:lnTo>
                <a:lnTo>
                  <a:pt x="9143" y="6096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9143" y="6096"/>
                </a:lnTo>
                <a:lnTo>
                  <a:pt x="9143" y="10668"/>
                </a:lnTo>
                <a:lnTo>
                  <a:pt x="1729739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6096"/>
                </a:moveTo>
                <a:lnTo>
                  <a:pt x="1729739" y="6096"/>
                </a:lnTo>
                <a:lnTo>
                  <a:pt x="1734312" y="10668"/>
                </a:lnTo>
                <a:lnTo>
                  <a:pt x="1738884" y="10668"/>
                </a:lnTo>
                <a:lnTo>
                  <a:pt x="1738884" y="60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8288" y="6972300"/>
            <a:ext cx="1961514" cy="341630"/>
          </a:xfrm>
          <a:custGeom>
            <a:avLst/>
            <a:gdLst/>
            <a:ahLst/>
            <a:cxnLst/>
            <a:rect l="l" t="t" r="r" b="b"/>
            <a:pathLst>
              <a:path w="1961515" h="341629">
                <a:moveTo>
                  <a:pt x="1961388" y="0"/>
                </a:moveTo>
                <a:lnTo>
                  <a:pt x="0" y="0"/>
                </a:lnTo>
                <a:lnTo>
                  <a:pt x="0" y="341376"/>
                </a:lnTo>
                <a:lnTo>
                  <a:pt x="1961388" y="341376"/>
                </a:lnTo>
                <a:lnTo>
                  <a:pt x="1961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3983" y="597408"/>
          <a:ext cx="8793480" cy="6969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950"/>
                <a:gridCol w="1762125"/>
                <a:gridCol w="1755775"/>
                <a:gridCol w="1717040"/>
                <a:gridCol w="1799590"/>
              </a:tblGrid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5175">
                        <a:lnSpc>
                          <a:spcPts val="279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MLA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Guidelines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D7C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98830">
                        <a:lnSpc>
                          <a:spcPts val="2790"/>
                        </a:lnSpc>
                      </a:pP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APA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Guidelines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2608">
                <a:tc>
                  <a:txBody>
                    <a:bodyPr/>
                    <a:lstStyle/>
                    <a:p>
                      <a:pPr marL="67945">
                        <a:lnSpc>
                          <a:spcPts val="208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Paper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845"/>
                        </a:lnSpc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Standard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size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(8.5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x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11"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1600" b="1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U.S.)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4131">
                <a:tc>
                  <a:txBody>
                    <a:bodyPr/>
                    <a:lstStyle/>
                    <a:p>
                      <a:pPr marL="67945">
                        <a:lnSpc>
                          <a:spcPts val="2085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Page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Margins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1"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on all sides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(top, bottom,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left,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right)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855"/>
                        </a:lnSpc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1"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on all sides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(top, bottom,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left,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right)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41248">
                <a:tc>
                  <a:txBody>
                    <a:bodyPr/>
                    <a:lstStyle/>
                    <a:p>
                      <a:pPr marL="67945">
                        <a:lnSpc>
                          <a:spcPts val="208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Font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850"/>
                        </a:lnSpc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12-pt.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easily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readable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(e.g.,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Times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15" dirty="0">
                          <a:latin typeface="Carlito"/>
                          <a:cs typeface="Carlito"/>
                        </a:rPr>
                        <a:t>Roman)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850"/>
                        </a:lnSpc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12-pt.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Times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Roman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1600" spc="-30" dirty="0">
                          <a:latin typeface="Carlito"/>
                          <a:cs typeface="Carlito"/>
                        </a:rPr>
                        <a:t>Courier.</a:t>
                      </a:r>
                      <a:r>
                        <a:rPr sz="16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For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66675" marR="357505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figures, </a:t>
                      </a:r>
                      <a:r>
                        <a:rPr sz="1600" spc="-30" dirty="0">
                          <a:latin typeface="Carlito"/>
                          <a:cs typeface="Carlito"/>
                        </a:rPr>
                        <a:t>however,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use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a sans serif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font 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such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as Arial.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9308">
                <a:tc>
                  <a:txBody>
                    <a:bodyPr/>
                    <a:lstStyle/>
                    <a:p>
                      <a:pPr marL="67945">
                        <a:lnSpc>
                          <a:spcPts val="207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Spacing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845"/>
                        </a:lnSpc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Double-spaced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throughout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6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including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captions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bibliography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845"/>
                        </a:lnSpc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Double-spaced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8263">
                <a:tc>
                  <a:txBody>
                    <a:bodyPr/>
                    <a:lstStyle/>
                    <a:p>
                      <a:pPr marL="67945">
                        <a:lnSpc>
                          <a:spcPts val="208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Alignment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Text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Flush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left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(with an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uneven right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margin)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855"/>
                        </a:lnSpc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Flush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left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(with an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uneven right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margin)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6739">
                <a:tc>
                  <a:txBody>
                    <a:bodyPr/>
                    <a:lstStyle/>
                    <a:p>
                      <a:pPr marL="67945">
                        <a:lnSpc>
                          <a:spcPts val="2075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Paragraph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Indentation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845"/>
                        </a:lnSpc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1/2"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(or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five</a:t>
                      </a:r>
                      <a:r>
                        <a:rPr sz="16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spaces)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845"/>
                        </a:lnSpc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5–7</a:t>
                      </a:r>
                      <a:r>
                        <a:rPr sz="16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spaces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78763">
                <a:tc>
                  <a:txBody>
                    <a:bodyPr/>
                    <a:lstStyle/>
                    <a:p>
                      <a:pPr marL="67945">
                        <a:lnSpc>
                          <a:spcPts val="208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End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Sentence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845"/>
                        </a:lnSpc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Leave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one space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after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period</a:t>
                      </a:r>
                      <a:r>
                        <a:rPr sz="16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unless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5" dirty="0">
                          <a:latin typeface="Carlito"/>
                          <a:cs typeface="Carlito"/>
                        </a:rPr>
                        <a:t>your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teacher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prefers</a:t>
                      </a:r>
                      <a:r>
                        <a:rPr sz="16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two.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845"/>
                        </a:lnSpc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Leave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one space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after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period</a:t>
                      </a:r>
                      <a:r>
                        <a:rPr sz="16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unless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5" dirty="0">
                          <a:latin typeface="Carlito"/>
                          <a:cs typeface="Carlito"/>
                        </a:rPr>
                        <a:t>your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teacher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prefers</a:t>
                      </a:r>
                      <a:r>
                        <a:rPr sz="16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two.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2912">
                <a:tc>
                  <a:txBody>
                    <a:bodyPr/>
                    <a:lstStyle/>
                    <a:p>
                      <a:pPr marL="67945">
                        <a:lnSpc>
                          <a:spcPts val="2085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Page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Numbers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On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every page,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in the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upper</a:t>
                      </a:r>
                      <a:r>
                        <a:rPr sz="16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right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67945" marR="44958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margin,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1/2" </a:t>
                      </a:r>
                      <a:r>
                        <a:rPr sz="1600" b="1" spc="-15" dirty="0">
                          <a:latin typeface="Carlito"/>
                          <a:cs typeface="Carlito"/>
                        </a:rPr>
                        <a:t>from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the top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flush 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with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the right margin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put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your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last 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name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followed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by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page</a:t>
                      </a:r>
                      <a:r>
                        <a:rPr sz="16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30" dirty="0">
                          <a:latin typeface="Carlito"/>
                          <a:cs typeface="Carlito"/>
                        </a:rPr>
                        <a:t>number.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On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every page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(except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Figures),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16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the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66675" marR="176530">
                        <a:lnSpc>
                          <a:spcPct val="107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upper right margin,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1/2" </a:t>
                      </a:r>
                      <a:r>
                        <a:rPr sz="1600" b="1" spc="-15" dirty="0">
                          <a:latin typeface="Carlito"/>
                          <a:cs typeface="Carlito"/>
                        </a:rPr>
                        <a:t>from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the top 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and flush with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the right margin, two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or 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three </a:t>
                      </a:r>
                      <a:r>
                        <a:rPr sz="1600" b="1" spc="-15" dirty="0">
                          <a:latin typeface="Carlito"/>
                          <a:cs typeface="Carlito"/>
                        </a:rPr>
                        <a:t>words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paper title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(this is 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called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running </a:t>
                      </a:r>
                      <a:r>
                        <a:rPr sz="16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head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) appear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five  spaces to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left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of the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page </a:t>
                      </a:r>
                      <a:r>
                        <a:rPr sz="1600" spc="-30" dirty="0">
                          <a:latin typeface="Carlito"/>
                          <a:cs typeface="Carlito"/>
                        </a:rPr>
                        <a:t>number, 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beginning with the title</a:t>
                      </a:r>
                      <a:r>
                        <a:rPr sz="16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page.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3" name="object 3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452116" y="1191767"/>
            <a:ext cx="3418840" cy="5453380"/>
            <a:chOff x="2452116" y="1191767"/>
            <a:chExt cx="3418840" cy="5453380"/>
          </a:xfrm>
        </p:grpSpPr>
        <p:sp>
          <p:nvSpPr>
            <p:cNvPr id="10" name="object 10"/>
            <p:cNvSpPr/>
            <p:nvPr/>
          </p:nvSpPr>
          <p:spPr>
            <a:xfrm>
              <a:off x="2452116" y="1191767"/>
              <a:ext cx="3418840" cy="3619500"/>
            </a:xfrm>
            <a:custGeom>
              <a:avLst/>
              <a:gdLst/>
              <a:ahLst/>
              <a:cxnLst/>
              <a:rect l="l" t="t" r="r" b="b"/>
              <a:pathLst>
                <a:path w="3418840" h="3619500">
                  <a:moveTo>
                    <a:pt x="3418331" y="0"/>
                  </a:moveTo>
                  <a:lnTo>
                    <a:pt x="0" y="0"/>
                  </a:lnTo>
                  <a:lnTo>
                    <a:pt x="0" y="3619500"/>
                  </a:lnTo>
                  <a:lnTo>
                    <a:pt x="3418331" y="3619500"/>
                  </a:lnTo>
                  <a:lnTo>
                    <a:pt x="3418331" y="0"/>
                  </a:lnTo>
                  <a:close/>
                </a:path>
              </a:pathLst>
            </a:custGeom>
            <a:solidFill>
              <a:srgbClr val="F7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52116" y="4812791"/>
              <a:ext cx="3418840" cy="1831975"/>
            </a:xfrm>
            <a:custGeom>
              <a:avLst/>
              <a:gdLst/>
              <a:ahLst/>
              <a:cxnLst/>
              <a:rect l="l" t="t" r="r" b="b"/>
              <a:pathLst>
                <a:path w="3418840" h="1831975">
                  <a:moveTo>
                    <a:pt x="3418331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3418331" y="1831848"/>
                  </a:lnTo>
                  <a:lnTo>
                    <a:pt x="3418331" y="0"/>
                  </a:lnTo>
                  <a:close/>
                </a:path>
              </a:pathLst>
            </a:custGeom>
            <a:solidFill>
              <a:srgbClr val="FBE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36091" y="713231"/>
          <a:ext cx="8550274" cy="6674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055"/>
                <a:gridCol w="3420110"/>
                <a:gridCol w="3420109"/>
              </a:tblGrid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ts val="279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MLA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Guidelines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D7C31"/>
                    </a:solidFill>
                  </a:tcPr>
                </a:tc>
                <a:tc>
                  <a:txBody>
                    <a:bodyPr/>
                    <a:lstStyle/>
                    <a:p>
                      <a:pPr marL="751205">
                        <a:lnSpc>
                          <a:spcPts val="2790"/>
                        </a:lnSpc>
                      </a:pP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APA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Guidelines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AC46"/>
                    </a:solidFill>
                  </a:tcPr>
                </a:tc>
              </a:tr>
              <a:tr h="3621024">
                <a:tc>
                  <a:txBody>
                    <a:bodyPr/>
                    <a:lstStyle/>
                    <a:p>
                      <a:pPr marL="67310">
                        <a:lnSpc>
                          <a:spcPts val="207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Title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Page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3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Only if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your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teacher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requests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one.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14097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Instead,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on the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first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page,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upper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left corner place on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separate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lines,  double-spaced: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1878330">
                        <a:lnSpc>
                          <a:spcPct val="100000"/>
                        </a:lnSpc>
                      </a:pPr>
                      <a:r>
                        <a:rPr sz="1800" b="1" spc="-40" dirty="0">
                          <a:latin typeface="Carlito"/>
                          <a:cs typeface="Carlito"/>
                        </a:rPr>
                        <a:t>Your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name  </a:t>
                      </a:r>
                      <a:r>
                        <a:rPr sz="1800" b="1" spc="-20" dirty="0">
                          <a:latin typeface="Carlito"/>
                          <a:cs typeface="Carlito"/>
                        </a:rPr>
                        <a:t>Teacher's</a:t>
                      </a:r>
                      <a:r>
                        <a:rPr sz="1800" b="1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name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105029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Course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name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180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number 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Date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6985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Underneath,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center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 title using  regular title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capitalization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rules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 no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underline.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Start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report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immediately below the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title.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3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The title page is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always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18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first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page.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1352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On the line below the page  </a:t>
                      </a:r>
                      <a:r>
                        <a:rPr sz="1800" spc="-25" dirty="0">
                          <a:latin typeface="Carlito"/>
                          <a:cs typeface="Carlito"/>
                        </a:rPr>
                        <a:t>number,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 running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head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is typed  flush left (all uppercase)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following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words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"Running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head:"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2724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Below the running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head,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following are centered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on their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own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lines, using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upper and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lower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case: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2254250" algn="just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Paper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title  </a:t>
                      </a:r>
                      <a:r>
                        <a:rPr sz="1800" b="1" spc="-40" dirty="0">
                          <a:latin typeface="Carlito"/>
                          <a:cs typeface="Carlito"/>
                        </a:rPr>
                        <a:t>Your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name  </a:t>
                      </a:r>
                      <a:r>
                        <a:rPr sz="1800" b="1" spc="-40" dirty="0">
                          <a:latin typeface="Carlito"/>
                          <a:cs typeface="Carlito"/>
                        </a:rPr>
                        <a:t>Your</a:t>
                      </a:r>
                      <a:r>
                        <a:rPr sz="180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school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D18E"/>
                    </a:solidFill>
                  </a:tcPr>
                </a:tc>
              </a:tr>
              <a:tr h="1833371">
                <a:tc>
                  <a:txBody>
                    <a:bodyPr/>
                    <a:lstStyle/>
                    <a:p>
                      <a:pPr marL="67310">
                        <a:lnSpc>
                          <a:spcPts val="2039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Section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Headings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85"/>
                        </a:lnSpc>
                      </a:pP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Top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level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headings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945" marR="271145">
                        <a:lnSpc>
                          <a:spcPct val="1072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centered on the page,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upper  and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lower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case.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945" marR="282575">
                        <a:lnSpc>
                          <a:spcPct val="99200"/>
                        </a:lnSpc>
                        <a:spcBef>
                          <a:spcPts val="96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Second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level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headings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be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flush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left, italicized,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using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upper  and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lower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case.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889504" y="4553711"/>
            <a:ext cx="2606040" cy="256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3" name="object 3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36091" y="804672"/>
          <a:ext cx="8550274" cy="702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055"/>
                <a:gridCol w="3420110"/>
                <a:gridCol w="3420109"/>
              </a:tblGrid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ts val="279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MLA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Guidelines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BF"/>
                    </a:solidFill>
                  </a:tcPr>
                </a:tc>
                <a:tc>
                  <a:txBody>
                    <a:bodyPr/>
                    <a:lstStyle/>
                    <a:p>
                      <a:pPr marL="751205">
                        <a:lnSpc>
                          <a:spcPts val="2790"/>
                        </a:lnSpc>
                      </a:pP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APA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Guidelines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AC46"/>
                    </a:solidFill>
                  </a:tcPr>
                </a:tc>
              </a:tr>
              <a:tr h="5486399">
                <a:tc>
                  <a:txBody>
                    <a:bodyPr/>
                    <a:lstStyle/>
                    <a:p>
                      <a:pPr marL="67310">
                        <a:lnSpc>
                          <a:spcPts val="2085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Tables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&amp;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Illustrations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35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Place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tables and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illustrations</a:t>
                      </a:r>
                      <a:r>
                        <a:rPr sz="18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as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3225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close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possible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text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they 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refer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 to.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7945" marR="736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table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is labeled </a:t>
                      </a:r>
                      <a:r>
                        <a:rPr sz="1800" i="1" spc="-5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1800" b="1" i="1" spc="-5" dirty="0">
                          <a:latin typeface="Carlito"/>
                          <a:cs typeface="Carlito"/>
                        </a:rPr>
                        <a:t>able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given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  number (e.g., </a:t>
                      </a:r>
                      <a:r>
                        <a:rPr sz="1800" spc="-30" dirty="0">
                          <a:latin typeface="Carlito"/>
                          <a:cs typeface="Carlito"/>
                        </a:rPr>
                        <a:t>Table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1).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The table  label and caption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title appear  above the table,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capitalized </a:t>
                      </a:r>
                      <a:r>
                        <a:rPr sz="1800" b="1" spc="-20" dirty="0">
                          <a:latin typeface="Carlito"/>
                          <a:cs typeface="Carlito"/>
                        </a:rPr>
                        <a:t>like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a 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title, flush</a:t>
                      </a:r>
                      <a:r>
                        <a:rPr sz="18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left.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7945" marR="3225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Sources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notes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appear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below  the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table,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flush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left.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 marR="8191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Photos, </a:t>
                      </a:r>
                      <a:r>
                        <a:rPr sz="1800" b="1" spc="-15" dirty="0">
                          <a:latin typeface="Carlito"/>
                          <a:cs typeface="Carlito"/>
                        </a:rPr>
                        <a:t>graphs,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charts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diagrams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should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labeled </a:t>
                      </a:r>
                      <a:r>
                        <a:rPr sz="1800" b="1" i="1" spc="-5" dirty="0">
                          <a:latin typeface="Carlito"/>
                          <a:cs typeface="Carlito"/>
                        </a:rPr>
                        <a:t>Figure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(usually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abbreviate </a:t>
                      </a:r>
                      <a:r>
                        <a:rPr sz="1800" i="1" spc="-5" dirty="0">
                          <a:latin typeface="Carlito"/>
                          <a:cs typeface="Carlito"/>
                        </a:rPr>
                        <a:t>Fig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.),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assigned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  number (e.g.,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Fig. 1). The label,  title,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source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(if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any)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appear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underneath the figure, flush left, in 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continuous block of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text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rather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than one element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per</a:t>
                      </a:r>
                      <a:r>
                        <a:rPr sz="1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line.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35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Unless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your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teacher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tells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you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otherwise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, tables and</a:t>
                      </a:r>
                      <a:r>
                        <a:rPr sz="18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illustrations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appear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at the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end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of the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35" dirty="0">
                          <a:latin typeface="Carlito"/>
                          <a:cs typeface="Carlito"/>
                        </a:rPr>
                        <a:t>paper.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7945" marR="7048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Each table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begins on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separate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page with the label </a:t>
                      </a:r>
                      <a:r>
                        <a:rPr sz="1800" spc="-30" dirty="0">
                          <a:latin typeface="Carlito"/>
                          <a:cs typeface="Carlito"/>
                        </a:rPr>
                        <a:t>Table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(etc.)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typed flush left on the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first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line  below the page </a:t>
                      </a:r>
                      <a:r>
                        <a:rPr sz="1800" spc="-30" dirty="0">
                          <a:latin typeface="Carlito"/>
                          <a:cs typeface="Carlito"/>
                        </a:rPr>
                        <a:t>number.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Double-  space and type the table title</a:t>
                      </a:r>
                      <a:r>
                        <a:rPr sz="18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flush  left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(italicized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using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uppercase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and 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lowercase</a:t>
                      </a:r>
                      <a:r>
                        <a:rPr sz="18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5" dirty="0">
                          <a:latin typeface="Carlito"/>
                          <a:cs typeface="Carlito"/>
                        </a:rPr>
                        <a:t>letters).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7945" marR="7747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Figures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Captions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appear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on the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last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numbered page of the </a:t>
                      </a:r>
                      <a:r>
                        <a:rPr sz="1800" spc="-35" dirty="0">
                          <a:latin typeface="Carlito"/>
                          <a:cs typeface="Carlito"/>
                        </a:rPr>
                        <a:t>paper.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In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this case the label </a:t>
                      </a:r>
                      <a:r>
                        <a:rPr sz="1800" i="1" spc="-5" dirty="0">
                          <a:latin typeface="Carlito"/>
                          <a:cs typeface="Carlito"/>
                        </a:rPr>
                        <a:t>Figure 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(etc.)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is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italicized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caption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itself is  not.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The caption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uses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regular  sentence capitalization.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The  figures themselves </a:t>
                      </a:r>
                      <a:r>
                        <a:rPr sz="1800" spc="-35" dirty="0">
                          <a:latin typeface="Carlito"/>
                          <a:cs typeface="Carlito"/>
                        </a:rPr>
                        <a:t>follow,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one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per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page.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966204"/>
            <a:ext cx="9142730" cy="350520"/>
            <a:chOff x="457200" y="6966204"/>
            <a:chExt cx="9142730" cy="350520"/>
          </a:xfrm>
        </p:grpSpPr>
        <p:sp>
          <p:nvSpPr>
            <p:cNvPr id="3" name="object 3"/>
            <p:cNvSpPr/>
            <p:nvPr/>
          </p:nvSpPr>
          <p:spPr>
            <a:xfrm>
              <a:off x="457200" y="6975348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452116" y="1275588"/>
            <a:ext cx="3418840" cy="3351529"/>
          </a:xfrm>
          <a:custGeom>
            <a:avLst/>
            <a:gdLst/>
            <a:ahLst/>
            <a:cxnLst/>
            <a:rect l="l" t="t" r="r" b="b"/>
            <a:pathLst>
              <a:path w="3418840" h="3351529">
                <a:moveTo>
                  <a:pt x="3418331" y="0"/>
                </a:moveTo>
                <a:lnTo>
                  <a:pt x="0" y="0"/>
                </a:lnTo>
                <a:lnTo>
                  <a:pt x="0" y="3351276"/>
                </a:lnTo>
                <a:lnTo>
                  <a:pt x="3418331" y="3351276"/>
                </a:lnTo>
                <a:lnTo>
                  <a:pt x="3418331" y="0"/>
                </a:lnTo>
                <a:close/>
              </a:path>
            </a:pathLst>
          </a:custGeom>
          <a:solidFill>
            <a:srgbClr val="DA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36091" y="804672"/>
          <a:ext cx="8550274" cy="652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055"/>
                <a:gridCol w="3420110"/>
                <a:gridCol w="3420109"/>
              </a:tblGrid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ts val="233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MLA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Guidelines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BF"/>
                    </a:solidFill>
                  </a:tcPr>
                </a:tc>
                <a:tc>
                  <a:txBody>
                    <a:bodyPr/>
                    <a:lstStyle/>
                    <a:p>
                      <a:pPr marL="908685">
                        <a:lnSpc>
                          <a:spcPts val="2330"/>
                        </a:lnSpc>
                      </a:pP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APA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Guidelines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AC46"/>
                    </a:solidFill>
                  </a:tcPr>
                </a:tc>
              </a:tr>
              <a:tr h="3352799">
                <a:tc>
                  <a:txBody>
                    <a:bodyPr/>
                    <a:lstStyle/>
                    <a:p>
                      <a:pPr marL="67310">
                        <a:lnSpc>
                          <a:spcPts val="232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Order</a:t>
                      </a:r>
                      <a:r>
                        <a:rPr sz="2000" b="1" spc="-8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310" marR="753745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Major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Secti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ons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65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Each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these sections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(if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present)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begins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new</a:t>
                      </a:r>
                      <a:r>
                        <a:rPr sz="20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page: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Title</a:t>
                      </a:r>
                      <a:r>
                        <a:rPr sz="20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page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spc="-15" dirty="0">
                          <a:latin typeface="Carlito"/>
                          <a:cs typeface="Carlito"/>
                        </a:rPr>
                        <a:t>Abstract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Body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spc="-15" dirty="0">
                          <a:latin typeface="Carlito"/>
                          <a:cs typeface="Carlito"/>
                        </a:rPr>
                        <a:t>References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Appendixes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Footnotes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spc="-30" dirty="0">
                          <a:latin typeface="Carlito"/>
                          <a:cs typeface="Carlito"/>
                        </a:rPr>
                        <a:t>Tables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Figure</a:t>
                      </a:r>
                      <a:r>
                        <a:rPr sz="2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Captions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52514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525145" algn="l"/>
                          <a:tab pos="525780" algn="l"/>
                        </a:tabLst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Figures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67310">
                        <a:lnSpc>
                          <a:spcPts val="232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Binding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65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Most teachers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prefer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0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simple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945" marR="52514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paper clip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staple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. Follow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your teacher's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request.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67310">
                        <a:lnSpc>
                          <a:spcPts val="232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Additional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Information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65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Purdue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University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 Online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Writing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Lab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(OWL)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-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MLA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Style</a:t>
                      </a:r>
                      <a:r>
                        <a:rPr sz="2000" b="1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Guide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2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2265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Purdue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University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Online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Writing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Lab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(OWL)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-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2000" b="1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APA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Style</a:t>
                      </a:r>
                      <a:r>
                        <a:rPr sz="2000" b="1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Guide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944367" y="1572767"/>
            <a:ext cx="2596896" cy="256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9142476" y="0"/>
                </a:moveTo>
                <a:lnTo>
                  <a:pt x="0" y="0"/>
                </a:lnTo>
                <a:lnTo>
                  <a:pt x="0" y="6856476"/>
                </a:lnTo>
                <a:lnTo>
                  <a:pt x="9142476" y="6856476"/>
                </a:lnTo>
                <a:lnTo>
                  <a:pt x="9142476" y="0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9799" y="3392766"/>
            <a:ext cx="3726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1" spc="-5" dirty="0">
                <a:latin typeface="Arial"/>
                <a:cs typeface="Arial"/>
              </a:rPr>
              <a:t>#</a:t>
            </a:r>
            <a:r>
              <a:rPr sz="3200" b="0" spc="-5" dirty="0">
                <a:latin typeface="Arial"/>
                <a:cs typeface="Arial"/>
              </a:rPr>
              <a:t>writing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bibliography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55676"/>
            <a:ext cx="9142730" cy="6861175"/>
            <a:chOff x="457200" y="455676"/>
            <a:chExt cx="9142730" cy="6861175"/>
          </a:xfrm>
        </p:grpSpPr>
        <p:sp>
          <p:nvSpPr>
            <p:cNvPr id="5" name="object 5"/>
            <p:cNvSpPr/>
            <p:nvPr/>
          </p:nvSpPr>
          <p:spPr>
            <a:xfrm>
              <a:off x="457200" y="455675"/>
              <a:ext cx="9142730" cy="6861175"/>
            </a:xfrm>
            <a:custGeom>
              <a:avLst/>
              <a:gdLst/>
              <a:ahLst/>
              <a:cxnLst/>
              <a:rect l="l" t="t" r="r" b="b"/>
              <a:pathLst>
                <a:path w="9142730" h="6861175">
                  <a:moveTo>
                    <a:pt x="196291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962912" y="445008"/>
                  </a:lnTo>
                  <a:lnTo>
                    <a:pt x="1962912" y="0"/>
                  </a:lnTo>
                  <a:close/>
                </a:path>
                <a:path w="9142730" h="6861175">
                  <a:moveTo>
                    <a:pt x="1975091" y="6464808"/>
                  </a:moveTo>
                  <a:lnTo>
                    <a:pt x="0" y="6464808"/>
                  </a:lnTo>
                  <a:lnTo>
                    <a:pt x="0" y="6861048"/>
                  </a:lnTo>
                  <a:lnTo>
                    <a:pt x="1975091" y="6861048"/>
                  </a:lnTo>
                  <a:lnTo>
                    <a:pt x="1975091" y="6464808"/>
                  </a:lnTo>
                  <a:close/>
                </a:path>
                <a:path w="9142730" h="6861175">
                  <a:moveTo>
                    <a:pt x="3706368" y="6469380"/>
                  </a:moveTo>
                  <a:lnTo>
                    <a:pt x="1976628" y="6469380"/>
                  </a:lnTo>
                  <a:lnTo>
                    <a:pt x="1976628" y="6861048"/>
                  </a:lnTo>
                  <a:lnTo>
                    <a:pt x="3706368" y="6861048"/>
                  </a:lnTo>
                  <a:lnTo>
                    <a:pt x="3706368" y="6469380"/>
                  </a:lnTo>
                  <a:close/>
                </a:path>
                <a:path w="9142730" h="6861175">
                  <a:moveTo>
                    <a:pt x="5434584" y="1524"/>
                  </a:moveTo>
                  <a:lnTo>
                    <a:pt x="3704844" y="1524"/>
                  </a:lnTo>
                  <a:lnTo>
                    <a:pt x="3704844" y="446532"/>
                  </a:lnTo>
                  <a:lnTo>
                    <a:pt x="5434584" y="446532"/>
                  </a:lnTo>
                  <a:lnTo>
                    <a:pt x="5434584" y="1524"/>
                  </a:lnTo>
                  <a:close/>
                </a:path>
                <a:path w="9142730" h="6861175">
                  <a:moveTo>
                    <a:pt x="5436095" y="6466332"/>
                  </a:moveTo>
                  <a:lnTo>
                    <a:pt x="3707892" y="6466332"/>
                  </a:lnTo>
                  <a:lnTo>
                    <a:pt x="3707892" y="6861061"/>
                  </a:lnTo>
                  <a:lnTo>
                    <a:pt x="5436095" y="6861048"/>
                  </a:lnTo>
                  <a:lnTo>
                    <a:pt x="5436095" y="6466332"/>
                  </a:lnTo>
                  <a:close/>
                </a:path>
                <a:path w="9142730" h="6861175">
                  <a:moveTo>
                    <a:pt x="7165848" y="0"/>
                  </a:moveTo>
                  <a:lnTo>
                    <a:pt x="5436108" y="0"/>
                  </a:lnTo>
                  <a:lnTo>
                    <a:pt x="5436108" y="445008"/>
                  </a:lnTo>
                  <a:lnTo>
                    <a:pt x="7165848" y="445008"/>
                  </a:lnTo>
                  <a:lnTo>
                    <a:pt x="7165848" y="0"/>
                  </a:lnTo>
                  <a:close/>
                </a:path>
                <a:path w="9142730" h="6861175">
                  <a:moveTo>
                    <a:pt x="9140952" y="6464808"/>
                  </a:moveTo>
                  <a:lnTo>
                    <a:pt x="7178040" y="6464808"/>
                  </a:lnTo>
                  <a:lnTo>
                    <a:pt x="7178040" y="6861061"/>
                  </a:lnTo>
                  <a:lnTo>
                    <a:pt x="9140952" y="6861048"/>
                  </a:lnTo>
                  <a:lnTo>
                    <a:pt x="9140952" y="6464808"/>
                  </a:lnTo>
                  <a:close/>
                </a:path>
                <a:path w="9142730" h="6861175">
                  <a:moveTo>
                    <a:pt x="9142476" y="1524"/>
                  </a:moveTo>
                  <a:lnTo>
                    <a:pt x="7167372" y="1524"/>
                  </a:lnTo>
                  <a:lnTo>
                    <a:pt x="7167372" y="446532"/>
                  </a:lnTo>
                  <a:lnTo>
                    <a:pt x="9142476" y="446532"/>
                  </a:lnTo>
                  <a:lnTo>
                    <a:pt x="9142476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6680" y="457200"/>
              <a:ext cx="1636776" cy="4419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03276" y="491146"/>
            <a:ext cx="141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60"/>
                </a:solidFill>
                <a:latin typeface="Carlito"/>
                <a:cs typeface="Carlito"/>
              </a:rPr>
              <a:t>Grab </a:t>
            </a:r>
            <a:r>
              <a:rPr sz="1800" dirty="0">
                <a:solidFill>
                  <a:srgbClr val="001F60"/>
                </a:solidFill>
                <a:latin typeface="Carlito"/>
                <a:cs typeface="Carlito"/>
              </a:rPr>
              <a:t>a </a:t>
            </a:r>
            <a:r>
              <a:rPr sz="1800" spc="-10" dirty="0">
                <a:solidFill>
                  <a:srgbClr val="001F60"/>
                </a:solidFill>
                <a:latin typeface="Carlito"/>
                <a:cs typeface="Carlito"/>
              </a:rPr>
              <a:t>copy</a:t>
            </a:r>
            <a:r>
              <a:rPr sz="1800" spc="-75" dirty="0">
                <a:solidFill>
                  <a:srgbClr val="001F6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001F60"/>
                </a:solidFill>
                <a:latin typeface="Carlito"/>
                <a:cs typeface="Carlito"/>
              </a:rPr>
              <a:t>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0383" y="3099816"/>
            <a:ext cx="1360932" cy="2362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1705" y="5079170"/>
            <a:ext cx="2333940" cy="1412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5472" y="1540967"/>
            <a:ext cx="287020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spc="-5" dirty="0">
                <a:solidFill>
                  <a:srgbClr val="FF0066"/>
                </a:solidFill>
                <a:latin typeface="Arial"/>
                <a:cs typeface="Arial"/>
              </a:rPr>
              <a:t>#structure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3890"/>
              </a:lnSpc>
              <a:spcBef>
                <a:spcPts val="270"/>
              </a:spcBef>
            </a:pPr>
            <a:r>
              <a:rPr sz="3600" spc="-5" dirty="0">
                <a:solidFill>
                  <a:srgbClr val="FF0066"/>
                </a:solidFill>
                <a:latin typeface="Arial"/>
                <a:cs typeface="Arial"/>
              </a:rPr>
              <a:t>of a</a:t>
            </a:r>
            <a:r>
              <a:rPr sz="3600" spc="-6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0066"/>
                </a:solidFill>
                <a:latin typeface="Arial"/>
                <a:cs typeface="Arial"/>
              </a:rPr>
              <a:t>research  paper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6135" y="1548383"/>
            <a:ext cx="5439410" cy="4258310"/>
          </a:xfrm>
          <a:custGeom>
            <a:avLst/>
            <a:gdLst/>
            <a:ahLst/>
            <a:cxnLst/>
            <a:rect l="l" t="t" r="r" b="b"/>
            <a:pathLst>
              <a:path w="5439409" h="4258310">
                <a:moveTo>
                  <a:pt x="5439156" y="0"/>
                </a:moveTo>
                <a:lnTo>
                  <a:pt x="0" y="0"/>
                </a:lnTo>
                <a:lnTo>
                  <a:pt x="0" y="4258056"/>
                </a:lnTo>
                <a:lnTo>
                  <a:pt x="5439156" y="4258056"/>
                </a:lnTo>
                <a:lnTo>
                  <a:pt x="543915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36135" y="1548383"/>
            <a:ext cx="5439410" cy="425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229235">
              <a:lnSpc>
                <a:spcPts val="2965"/>
              </a:lnSpc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Abstract</a:t>
            </a:r>
            <a:endParaRPr sz="28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320"/>
              </a:spcBef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Introduction/ thesis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statement</a:t>
            </a:r>
            <a:endParaRPr sz="28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340"/>
              </a:spcBef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Literature Review</a:t>
            </a:r>
            <a:endParaRPr sz="28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325"/>
              </a:spcBef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Methodology</a:t>
            </a:r>
            <a:endParaRPr sz="28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320"/>
              </a:spcBef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Results</a:t>
            </a:r>
            <a:endParaRPr sz="28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340"/>
              </a:spcBef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Discussion</a:t>
            </a:r>
            <a:endParaRPr sz="28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320"/>
              </a:spcBef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Conclusion</a:t>
            </a:r>
            <a:endParaRPr sz="28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325"/>
              </a:spcBef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Reference</a:t>
            </a:r>
            <a:endParaRPr sz="28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Appendices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200" y="6518147"/>
          <a:ext cx="9144632" cy="790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1735454"/>
                <a:gridCol w="1734185"/>
                <a:gridCol w="1739264"/>
                <a:gridCol w="1967229"/>
              </a:tblGrid>
              <a:tr h="79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155947" y="6513576"/>
            <a:ext cx="1739264" cy="802005"/>
          </a:xfrm>
          <a:custGeom>
            <a:avLst/>
            <a:gdLst/>
            <a:ahLst/>
            <a:cxnLst/>
            <a:rect l="l" t="t" r="r" b="b"/>
            <a:pathLst>
              <a:path w="1739264" h="802004">
                <a:moveTo>
                  <a:pt x="1737360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800100"/>
                </a:lnTo>
                <a:lnTo>
                  <a:pt x="1524" y="801624"/>
                </a:lnTo>
                <a:lnTo>
                  <a:pt x="1737360" y="801624"/>
                </a:lnTo>
                <a:lnTo>
                  <a:pt x="1738884" y="800100"/>
                </a:lnTo>
                <a:lnTo>
                  <a:pt x="1738884" y="797052"/>
                </a:lnTo>
                <a:lnTo>
                  <a:pt x="9143" y="797052"/>
                </a:lnTo>
                <a:lnTo>
                  <a:pt x="4572" y="792480"/>
                </a:lnTo>
                <a:lnTo>
                  <a:pt x="9143" y="792480"/>
                </a:lnTo>
                <a:lnTo>
                  <a:pt x="9143" y="9143"/>
                </a:lnTo>
                <a:lnTo>
                  <a:pt x="4572" y="9143"/>
                </a:lnTo>
                <a:lnTo>
                  <a:pt x="9143" y="4571"/>
                </a:lnTo>
                <a:lnTo>
                  <a:pt x="1738884" y="4571"/>
                </a:lnTo>
                <a:lnTo>
                  <a:pt x="1738884" y="1524"/>
                </a:lnTo>
                <a:lnTo>
                  <a:pt x="1737360" y="0"/>
                </a:lnTo>
                <a:close/>
              </a:path>
              <a:path w="1739264" h="802004">
                <a:moveTo>
                  <a:pt x="9143" y="792480"/>
                </a:moveTo>
                <a:lnTo>
                  <a:pt x="4572" y="792480"/>
                </a:lnTo>
                <a:lnTo>
                  <a:pt x="9143" y="797052"/>
                </a:lnTo>
                <a:lnTo>
                  <a:pt x="9143" y="792480"/>
                </a:lnTo>
                <a:close/>
              </a:path>
              <a:path w="1739264" h="802004">
                <a:moveTo>
                  <a:pt x="1729739" y="792480"/>
                </a:moveTo>
                <a:lnTo>
                  <a:pt x="9143" y="792480"/>
                </a:lnTo>
                <a:lnTo>
                  <a:pt x="9143" y="797052"/>
                </a:lnTo>
                <a:lnTo>
                  <a:pt x="1729739" y="797052"/>
                </a:lnTo>
                <a:lnTo>
                  <a:pt x="1729739" y="792480"/>
                </a:lnTo>
                <a:close/>
              </a:path>
              <a:path w="1739264" h="802004">
                <a:moveTo>
                  <a:pt x="1729739" y="4571"/>
                </a:moveTo>
                <a:lnTo>
                  <a:pt x="1729739" y="797052"/>
                </a:lnTo>
                <a:lnTo>
                  <a:pt x="1734312" y="792480"/>
                </a:lnTo>
                <a:lnTo>
                  <a:pt x="1738884" y="792480"/>
                </a:lnTo>
                <a:lnTo>
                  <a:pt x="1738884" y="9143"/>
                </a:lnTo>
                <a:lnTo>
                  <a:pt x="1734312" y="9143"/>
                </a:lnTo>
                <a:lnTo>
                  <a:pt x="1729739" y="4571"/>
                </a:lnTo>
                <a:close/>
              </a:path>
              <a:path w="1739264" h="802004">
                <a:moveTo>
                  <a:pt x="1738884" y="792480"/>
                </a:moveTo>
                <a:lnTo>
                  <a:pt x="1734312" y="792480"/>
                </a:lnTo>
                <a:lnTo>
                  <a:pt x="1729739" y="797052"/>
                </a:lnTo>
                <a:lnTo>
                  <a:pt x="1738884" y="797052"/>
                </a:lnTo>
                <a:lnTo>
                  <a:pt x="1738884" y="792480"/>
                </a:lnTo>
                <a:close/>
              </a:path>
              <a:path w="1739264" h="802004">
                <a:moveTo>
                  <a:pt x="9143" y="4571"/>
                </a:moveTo>
                <a:lnTo>
                  <a:pt x="4572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1739264" h="802004">
                <a:moveTo>
                  <a:pt x="1729739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1729739" y="9143"/>
                </a:lnTo>
                <a:lnTo>
                  <a:pt x="1729739" y="4571"/>
                </a:lnTo>
                <a:close/>
              </a:path>
              <a:path w="1739264" h="802004">
                <a:moveTo>
                  <a:pt x="1738884" y="4571"/>
                </a:moveTo>
                <a:lnTo>
                  <a:pt x="1729739" y="4571"/>
                </a:lnTo>
                <a:lnTo>
                  <a:pt x="1734312" y="9143"/>
                </a:lnTo>
                <a:lnTo>
                  <a:pt x="1738884" y="9143"/>
                </a:lnTo>
                <a:lnTo>
                  <a:pt x="1738884" y="457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57200" y="455676"/>
            <a:ext cx="9142730" cy="873760"/>
            <a:chOff x="457200" y="455676"/>
            <a:chExt cx="9142730" cy="873760"/>
          </a:xfrm>
        </p:grpSpPr>
        <p:sp>
          <p:nvSpPr>
            <p:cNvPr id="9" name="object 9"/>
            <p:cNvSpPr/>
            <p:nvPr/>
          </p:nvSpPr>
          <p:spPr>
            <a:xfrm>
              <a:off x="7624571" y="457200"/>
              <a:ext cx="1975485" cy="871855"/>
            </a:xfrm>
            <a:custGeom>
              <a:avLst/>
              <a:gdLst/>
              <a:ahLst/>
              <a:cxnLst/>
              <a:rect l="l" t="t" r="r" b="b"/>
              <a:pathLst>
                <a:path w="1975484" h="871855">
                  <a:moveTo>
                    <a:pt x="1975103" y="0"/>
                  </a:moveTo>
                  <a:lnTo>
                    <a:pt x="0" y="0"/>
                  </a:lnTo>
                  <a:lnTo>
                    <a:pt x="0" y="871727"/>
                  </a:lnTo>
                  <a:lnTo>
                    <a:pt x="1975103" y="871727"/>
                  </a:lnTo>
                  <a:lnTo>
                    <a:pt x="197510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93308" y="455676"/>
              <a:ext cx="1729739" cy="871855"/>
            </a:xfrm>
            <a:custGeom>
              <a:avLst/>
              <a:gdLst/>
              <a:ahLst/>
              <a:cxnLst/>
              <a:rect l="l" t="t" r="r" b="b"/>
              <a:pathLst>
                <a:path w="1729740" h="871855">
                  <a:moveTo>
                    <a:pt x="1729739" y="0"/>
                  </a:moveTo>
                  <a:lnTo>
                    <a:pt x="0" y="0"/>
                  </a:lnTo>
                  <a:lnTo>
                    <a:pt x="0" y="871727"/>
                  </a:lnTo>
                  <a:lnTo>
                    <a:pt x="1729739" y="871727"/>
                  </a:lnTo>
                  <a:lnTo>
                    <a:pt x="1729739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2044" y="457200"/>
              <a:ext cx="1729739" cy="862965"/>
            </a:xfrm>
            <a:custGeom>
              <a:avLst/>
              <a:gdLst/>
              <a:ahLst/>
              <a:cxnLst/>
              <a:rect l="l" t="t" r="r" b="b"/>
              <a:pathLst>
                <a:path w="1729739" h="862965">
                  <a:moveTo>
                    <a:pt x="0" y="862584"/>
                  </a:moveTo>
                  <a:lnTo>
                    <a:pt x="1729739" y="862584"/>
                  </a:lnTo>
                  <a:lnTo>
                    <a:pt x="1729739" y="0"/>
                  </a:lnTo>
                  <a:lnTo>
                    <a:pt x="0" y="0"/>
                  </a:lnTo>
                  <a:lnTo>
                    <a:pt x="0" y="86258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57472" y="457199"/>
              <a:ext cx="1740535" cy="868680"/>
            </a:xfrm>
            <a:custGeom>
              <a:avLst/>
              <a:gdLst/>
              <a:ahLst/>
              <a:cxnLst/>
              <a:rect l="l" t="t" r="r" b="b"/>
              <a:pathLst>
                <a:path w="1740535" h="868680">
                  <a:moveTo>
                    <a:pt x="1740408" y="0"/>
                  </a:moveTo>
                  <a:lnTo>
                    <a:pt x="1731251" y="0"/>
                  </a:lnTo>
                  <a:lnTo>
                    <a:pt x="1731251" y="859536"/>
                  </a:lnTo>
                  <a:lnTo>
                    <a:pt x="9144" y="859536"/>
                  </a:lnTo>
                  <a:lnTo>
                    <a:pt x="9144" y="0"/>
                  </a:lnTo>
                  <a:lnTo>
                    <a:pt x="8636" y="0"/>
                  </a:lnTo>
                  <a:lnTo>
                    <a:pt x="8636" y="863600"/>
                  </a:lnTo>
                  <a:lnTo>
                    <a:pt x="6731" y="863600"/>
                  </a:lnTo>
                  <a:lnTo>
                    <a:pt x="6731" y="861695"/>
                  </a:lnTo>
                  <a:lnTo>
                    <a:pt x="8636" y="863600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0" y="859790"/>
                  </a:lnTo>
                  <a:lnTo>
                    <a:pt x="0" y="863600"/>
                  </a:lnTo>
                  <a:lnTo>
                    <a:pt x="0" y="867410"/>
                  </a:lnTo>
                  <a:lnTo>
                    <a:pt x="889" y="867410"/>
                  </a:lnTo>
                  <a:lnTo>
                    <a:pt x="889" y="868680"/>
                  </a:lnTo>
                  <a:lnTo>
                    <a:pt x="1739519" y="868680"/>
                  </a:lnTo>
                  <a:lnTo>
                    <a:pt x="1739519" y="867410"/>
                  </a:lnTo>
                  <a:lnTo>
                    <a:pt x="1740408" y="867410"/>
                  </a:lnTo>
                  <a:lnTo>
                    <a:pt x="1740408" y="864108"/>
                  </a:lnTo>
                  <a:lnTo>
                    <a:pt x="1740408" y="863600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21635" y="455676"/>
              <a:ext cx="1729739" cy="871855"/>
            </a:xfrm>
            <a:custGeom>
              <a:avLst/>
              <a:gdLst/>
              <a:ahLst/>
              <a:cxnLst/>
              <a:rect l="l" t="t" r="r" b="b"/>
              <a:pathLst>
                <a:path w="1729739" h="871855">
                  <a:moveTo>
                    <a:pt x="1729739" y="0"/>
                  </a:moveTo>
                  <a:lnTo>
                    <a:pt x="0" y="0"/>
                  </a:lnTo>
                  <a:lnTo>
                    <a:pt x="0" y="871727"/>
                  </a:lnTo>
                  <a:lnTo>
                    <a:pt x="1729739" y="871727"/>
                  </a:lnTo>
                  <a:lnTo>
                    <a:pt x="1729739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455676"/>
              <a:ext cx="1963420" cy="871855"/>
            </a:xfrm>
            <a:custGeom>
              <a:avLst/>
              <a:gdLst/>
              <a:ahLst/>
              <a:cxnLst/>
              <a:rect l="l" t="t" r="r" b="b"/>
              <a:pathLst>
                <a:path w="1963420" h="871855">
                  <a:moveTo>
                    <a:pt x="1962912" y="0"/>
                  </a:moveTo>
                  <a:lnTo>
                    <a:pt x="0" y="0"/>
                  </a:lnTo>
                  <a:lnTo>
                    <a:pt x="0" y="871727"/>
                  </a:lnTo>
                  <a:lnTo>
                    <a:pt x="1962912" y="871727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47330" y="3297516"/>
            <a:ext cx="2319020" cy="1699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Main parts of  a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composition: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135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Body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135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Conclusion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44640" y="3825240"/>
            <a:ext cx="2529840" cy="179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6972300"/>
          <a:ext cx="9144632" cy="34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1735454"/>
                <a:gridCol w="1734185"/>
                <a:gridCol w="1739264"/>
                <a:gridCol w="1967229"/>
              </a:tblGrid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155947" y="2173223"/>
            <a:ext cx="5445760" cy="5143500"/>
            <a:chOff x="4155947" y="2173223"/>
            <a:chExt cx="5445760" cy="5143500"/>
          </a:xfrm>
        </p:grpSpPr>
        <p:sp>
          <p:nvSpPr>
            <p:cNvPr id="4" name="object 4"/>
            <p:cNvSpPr/>
            <p:nvPr/>
          </p:nvSpPr>
          <p:spPr>
            <a:xfrm>
              <a:off x="4155947" y="6966203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1867" y="2173223"/>
              <a:ext cx="3799332" cy="4799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4130" y="854290"/>
            <a:ext cx="6846570" cy="9988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45"/>
              </a:spcBef>
            </a:pPr>
            <a:r>
              <a:rPr sz="3200" spc="-5" dirty="0">
                <a:solidFill>
                  <a:srgbClr val="001F60"/>
                </a:solidFill>
                <a:latin typeface="Arial"/>
                <a:cs typeface="Arial"/>
              </a:rPr>
              <a:t>Bibliography </a:t>
            </a:r>
            <a:r>
              <a:rPr sz="3200" b="0" spc="-5" dirty="0">
                <a:solidFill>
                  <a:srgbClr val="000000"/>
                </a:solidFill>
                <a:latin typeface="Carlito"/>
                <a:cs typeface="Carlito"/>
              </a:rPr>
              <a:t>is </a:t>
            </a:r>
            <a:r>
              <a:rPr sz="3200" b="0" dirty="0">
                <a:solidFill>
                  <a:srgbClr val="000000"/>
                </a:solidFill>
                <a:latin typeface="Carlito"/>
                <a:cs typeface="Carlito"/>
              </a:rPr>
              <a:t>a </a:t>
            </a:r>
            <a:r>
              <a:rPr sz="3200" b="0" spc="-15" dirty="0">
                <a:solidFill>
                  <a:srgbClr val="000000"/>
                </a:solidFill>
                <a:latin typeface="Carlito"/>
                <a:cs typeface="Carlito"/>
              </a:rPr>
              <a:t>list </a:t>
            </a:r>
            <a:r>
              <a:rPr sz="3200" b="0" spc="-5" dirty="0">
                <a:solidFill>
                  <a:srgbClr val="000000"/>
                </a:solidFill>
                <a:latin typeface="Carlito"/>
                <a:cs typeface="Carlito"/>
              </a:rPr>
              <a:t>of the </a:t>
            </a:r>
            <a:r>
              <a:rPr sz="3200" b="0" spc="-10" dirty="0">
                <a:solidFill>
                  <a:srgbClr val="000000"/>
                </a:solidFill>
                <a:latin typeface="Carlito"/>
                <a:cs typeface="Carlito"/>
              </a:rPr>
              <a:t>sources </a:t>
            </a:r>
            <a:r>
              <a:rPr sz="3200" b="0" spc="-15" dirty="0">
                <a:solidFill>
                  <a:srgbClr val="000000"/>
                </a:solidFill>
                <a:latin typeface="Carlito"/>
                <a:cs typeface="Carlito"/>
              </a:rPr>
              <a:t>you  </a:t>
            </a:r>
            <a:r>
              <a:rPr sz="3200" b="0" spc="-5" dirty="0">
                <a:solidFill>
                  <a:srgbClr val="000000"/>
                </a:solidFill>
                <a:latin typeface="Carlito"/>
                <a:cs typeface="Carlito"/>
              </a:rPr>
              <a:t>used </a:t>
            </a:r>
            <a:r>
              <a:rPr sz="3200" b="0" spc="-25" dirty="0">
                <a:solidFill>
                  <a:srgbClr val="000000"/>
                </a:solidFill>
                <a:latin typeface="Carlito"/>
                <a:cs typeface="Carlito"/>
              </a:rPr>
              <a:t>to </a:t>
            </a:r>
            <a:r>
              <a:rPr sz="3200" b="0" spc="-15" dirty="0">
                <a:solidFill>
                  <a:srgbClr val="000000"/>
                </a:solidFill>
                <a:latin typeface="Carlito"/>
                <a:cs typeface="Carlito"/>
              </a:rPr>
              <a:t>get information </a:t>
            </a:r>
            <a:r>
              <a:rPr sz="3200" b="0" spc="-30" dirty="0">
                <a:solidFill>
                  <a:srgbClr val="000000"/>
                </a:solidFill>
                <a:latin typeface="Carlito"/>
                <a:cs typeface="Carlito"/>
              </a:rPr>
              <a:t>for </a:t>
            </a:r>
            <a:r>
              <a:rPr sz="3200" b="0" spc="-10" dirty="0">
                <a:solidFill>
                  <a:srgbClr val="000000"/>
                </a:solidFill>
                <a:latin typeface="Carlito"/>
                <a:cs typeface="Carlito"/>
              </a:rPr>
              <a:t>your</a:t>
            </a:r>
            <a:r>
              <a:rPr sz="3200" b="0" spc="7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Carlito"/>
                <a:cs typeface="Carlito"/>
              </a:rPr>
              <a:t>report.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083" y="573023"/>
            <a:ext cx="1531619" cy="1904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3765">
              <a:lnSpc>
                <a:spcPts val="2655"/>
              </a:lnSpc>
            </a:pPr>
            <a:r>
              <a:rPr spc="-5" dirty="0">
                <a:solidFill>
                  <a:srgbClr val="FFFFFF"/>
                </a:solidFill>
              </a:rPr>
              <a:t>As a rule of </a:t>
            </a:r>
            <a:r>
              <a:rPr spc="-5" dirty="0"/>
              <a:t>academic</a:t>
            </a:r>
            <a:r>
              <a:rPr dirty="0"/>
              <a:t> </a:t>
            </a:r>
            <a:r>
              <a:rPr spc="-5" dirty="0"/>
              <a:t>writing</a:t>
            </a:r>
            <a:r>
              <a:rPr spc="-5" dirty="0">
                <a:solidFill>
                  <a:srgbClr val="FFFFFF"/>
                </a:solidFill>
              </a:rPr>
              <a:t>,</a:t>
            </a:r>
          </a:p>
          <a:p>
            <a:pPr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</a:rPr>
              <a:t>students need </a:t>
            </a:r>
            <a:r>
              <a:rPr dirty="0">
                <a:solidFill>
                  <a:srgbClr val="FFFFFF"/>
                </a:solidFill>
              </a:rPr>
              <a:t>to </a:t>
            </a:r>
            <a:r>
              <a:rPr spc="-5" dirty="0">
                <a:solidFill>
                  <a:srgbClr val="FFFFFF"/>
                </a:solidFill>
              </a:rPr>
              <a:t>admit the truth  when they use other people's ideas,  views, data, information, written  materials, audiovisual resources, etc.  When you use a direct quotation or  copied section, follow cite the source  and no bibliography truth secret. </a:t>
            </a:r>
            <a:r>
              <a:rPr dirty="0"/>
              <a:t>It  </a:t>
            </a:r>
            <a:r>
              <a:rPr spc="-5" dirty="0"/>
              <a:t>intends </a:t>
            </a:r>
            <a:r>
              <a:rPr dirty="0"/>
              <a:t>to </a:t>
            </a:r>
            <a:r>
              <a:rPr spc="-5" dirty="0"/>
              <a:t>tell reader about </a:t>
            </a:r>
            <a:r>
              <a:rPr spc="-25" dirty="0"/>
              <a:t>accuracy,  </a:t>
            </a:r>
            <a:r>
              <a:rPr spc="-5" dirty="0"/>
              <a:t>value and relevancy of the sources  that are</a:t>
            </a:r>
            <a:r>
              <a:rPr spc="-15" dirty="0"/>
              <a:t> </a:t>
            </a:r>
            <a:r>
              <a:rPr spc="-5" dirty="0"/>
              <a:t>cited.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8263" y="2711195"/>
            <a:ext cx="5212080" cy="4154804"/>
          </a:xfrm>
          <a:prstGeom prst="rect">
            <a:avLst/>
          </a:prstGeom>
          <a:solidFill>
            <a:srgbClr val="001F6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95885" indent="91440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 a rule of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academic writing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,  students need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admit the truth  when they use other people's ideas,  views, data, information, written  materials, audiovisual resources, etc.  When you use a direct quotation or  copied section, follow cite the source  and no bibliography truth secret.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It 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intends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tell reader about </a:t>
            </a:r>
            <a:r>
              <a:rPr sz="2400" spc="-25" dirty="0">
                <a:solidFill>
                  <a:srgbClr val="FFFF00"/>
                </a:solidFill>
                <a:latin typeface="Arial"/>
                <a:cs typeface="Arial"/>
              </a:rPr>
              <a:t>accuracy, 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value and relevancy of the sources  that are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cited.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5947" y="6966204"/>
            <a:ext cx="1739264" cy="350520"/>
          </a:xfrm>
          <a:custGeom>
            <a:avLst/>
            <a:gdLst/>
            <a:ahLst/>
            <a:cxnLst/>
            <a:rect l="l" t="t" r="r" b="b"/>
            <a:pathLst>
              <a:path w="1739264" h="350520">
                <a:moveTo>
                  <a:pt x="1737360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350520"/>
                </a:lnTo>
                <a:lnTo>
                  <a:pt x="1738884" y="350520"/>
                </a:lnTo>
                <a:lnTo>
                  <a:pt x="1738884" y="348996"/>
                </a:lnTo>
                <a:lnTo>
                  <a:pt x="9143" y="348996"/>
                </a:lnTo>
                <a:lnTo>
                  <a:pt x="4572" y="344424"/>
                </a:lnTo>
                <a:lnTo>
                  <a:pt x="9143" y="344424"/>
                </a:lnTo>
                <a:lnTo>
                  <a:pt x="9143" y="10668"/>
                </a:lnTo>
                <a:lnTo>
                  <a:pt x="4572" y="10668"/>
                </a:lnTo>
                <a:lnTo>
                  <a:pt x="9143" y="6096"/>
                </a:lnTo>
                <a:lnTo>
                  <a:pt x="1738884" y="6096"/>
                </a:lnTo>
                <a:lnTo>
                  <a:pt x="1738884" y="3048"/>
                </a:lnTo>
                <a:lnTo>
                  <a:pt x="1737360" y="0"/>
                </a:lnTo>
                <a:close/>
              </a:path>
              <a:path w="1739264" h="350520">
                <a:moveTo>
                  <a:pt x="9143" y="344424"/>
                </a:moveTo>
                <a:lnTo>
                  <a:pt x="4572" y="344424"/>
                </a:lnTo>
                <a:lnTo>
                  <a:pt x="9143" y="348996"/>
                </a:lnTo>
                <a:lnTo>
                  <a:pt x="9143" y="344424"/>
                </a:lnTo>
                <a:close/>
              </a:path>
              <a:path w="1739264" h="350520">
                <a:moveTo>
                  <a:pt x="1729739" y="344424"/>
                </a:moveTo>
                <a:lnTo>
                  <a:pt x="9143" y="344424"/>
                </a:lnTo>
                <a:lnTo>
                  <a:pt x="9143" y="348996"/>
                </a:lnTo>
                <a:lnTo>
                  <a:pt x="1729739" y="348996"/>
                </a:lnTo>
                <a:lnTo>
                  <a:pt x="1729739" y="344424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1729739" y="348996"/>
                </a:lnTo>
                <a:lnTo>
                  <a:pt x="1734312" y="344424"/>
                </a:lnTo>
                <a:lnTo>
                  <a:pt x="1738884" y="344424"/>
                </a:lnTo>
                <a:lnTo>
                  <a:pt x="1738884" y="10668"/>
                </a:lnTo>
                <a:lnTo>
                  <a:pt x="1734312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344424"/>
                </a:moveTo>
                <a:lnTo>
                  <a:pt x="1734312" y="344424"/>
                </a:lnTo>
                <a:lnTo>
                  <a:pt x="1729739" y="348996"/>
                </a:lnTo>
                <a:lnTo>
                  <a:pt x="1738884" y="348996"/>
                </a:lnTo>
                <a:lnTo>
                  <a:pt x="1738884" y="344424"/>
                </a:lnTo>
                <a:close/>
              </a:path>
              <a:path w="1739264" h="350520">
                <a:moveTo>
                  <a:pt x="9143" y="6096"/>
                </a:moveTo>
                <a:lnTo>
                  <a:pt x="4572" y="10668"/>
                </a:lnTo>
                <a:lnTo>
                  <a:pt x="9143" y="10668"/>
                </a:lnTo>
                <a:lnTo>
                  <a:pt x="9143" y="6096"/>
                </a:lnTo>
                <a:close/>
              </a:path>
              <a:path w="1739264" h="350520">
                <a:moveTo>
                  <a:pt x="1729739" y="6096"/>
                </a:moveTo>
                <a:lnTo>
                  <a:pt x="9143" y="6096"/>
                </a:lnTo>
                <a:lnTo>
                  <a:pt x="9143" y="10668"/>
                </a:lnTo>
                <a:lnTo>
                  <a:pt x="1729739" y="10668"/>
                </a:lnTo>
                <a:lnTo>
                  <a:pt x="1729739" y="6096"/>
                </a:lnTo>
                <a:close/>
              </a:path>
              <a:path w="1739264" h="350520">
                <a:moveTo>
                  <a:pt x="1738884" y="6096"/>
                </a:moveTo>
                <a:lnTo>
                  <a:pt x="1729739" y="6096"/>
                </a:lnTo>
                <a:lnTo>
                  <a:pt x="1734312" y="10668"/>
                </a:lnTo>
                <a:lnTo>
                  <a:pt x="1738884" y="10668"/>
                </a:lnTo>
                <a:lnTo>
                  <a:pt x="1738884" y="60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457200"/>
          <a:ext cx="9147172" cy="8081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/>
                <a:gridCol w="1485265"/>
                <a:gridCol w="1735454"/>
                <a:gridCol w="965200"/>
                <a:gridCol w="769620"/>
                <a:gridCol w="1739900"/>
                <a:gridCol w="1470659"/>
                <a:gridCol w="497840"/>
              </a:tblGrid>
              <a:tr h="24993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F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511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FAAA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MLA</a:t>
                      </a:r>
                      <a:r>
                        <a:rPr sz="2400" b="1" spc="-2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Format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426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400" b="1" spc="-65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APA</a:t>
                      </a: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 Format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AFAAAA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FAAA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BOOKS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AFAAAA"/>
                    </a:solidFill>
                  </a:tcPr>
                </a:tc>
              </a:tr>
              <a:tr h="13167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FAAA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7310">
                        <a:lnSpc>
                          <a:spcPts val="237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Author's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last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name,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first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name.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Book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310" marR="349885">
                        <a:lnSpc>
                          <a:spcPct val="107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title. Additional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information.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City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publication: Publishing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company,  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publication</a:t>
                      </a:r>
                      <a:r>
                        <a:rPr sz="2000" b="1" spc="-5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date.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7310">
                        <a:lnSpc>
                          <a:spcPts val="237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Author's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last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name,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first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initial.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310" marR="431800">
                        <a:lnSpc>
                          <a:spcPct val="107000"/>
                        </a:lnSpc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(Publication 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Carlito"/>
                          <a:cs typeface="Carlito"/>
                        </a:rPr>
                        <a:t>date).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Book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title.  Additional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information.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City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publication: Publishing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company.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AFAAAA"/>
                    </a:solidFill>
                  </a:tcPr>
                </a:tc>
              </a:tr>
              <a:tr h="39761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FAAA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310" marR="225425">
                        <a:lnSpc>
                          <a:spcPct val="107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Allen, Thomas B.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Vanishing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Wildlife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 North America.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Washington,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D.C.: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National Geographic 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Society,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solidFill>
                            <a:srgbClr val="FF0066"/>
                          </a:solidFill>
                          <a:latin typeface="Carlito"/>
                          <a:cs typeface="Carlito"/>
                        </a:rPr>
                        <a:t>1974.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7310" marR="100965">
                        <a:lnSpc>
                          <a:spcPct val="107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Searles,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Baird,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Martin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Last.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Reader's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Guide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Science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Fiction. New  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York: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Facts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on File, Inc.,</a:t>
                      </a:r>
                      <a:r>
                        <a:rPr sz="20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solidFill>
                            <a:srgbClr val="FF0066"/>
                          </a:solidFill>
                          <a:latin typeface="Carlito"/>
                          <a:cs typeface="Carlito"/>
                        </a:rPr>
                        <a:t>1979.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7310" marR="66675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2000" spc="-55" dirty="0">
                          <a:latin typeface="Carlito"/>
                          <a:cs typeface="Carlito"/>
                        </a:rPr>
                        <a:t>Toomer,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Jean. Cane. Ed.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Darwin </a:t>
                      </a:r>
                      <a:r>
                        <a:rPr sz="2000" spc="-100" dirty="0">
                          <a:latin typeface="Carlito"/>
                          <a:cs typeface="Carlito"/>
                        </a:rPr>
                        <a:t>T.  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Turner.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New 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York: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Norton,</a:t>
                      </a:r>
                      <a:r>
                        <a:rPr sz="20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solidFill>
                            <a:srgbClr val="FF0066"/>
                          </a:solidFill>
                          <a:latin typeface="Carlito"/>
                          <a:cs typeface="Carlito"/>
                        </a:rPr>
                        <a:t>1988.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310" marR="184150">
                        <a:lnSpc>
                          <a:spcPct val="107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Allen, </a:t>
                      </a:r>
                      <a:r>
                        <a:rPr sz="2000" spc="-100" dirty="0">
                          <a:latin typeface="Carlito"/>
                          <a:cs typeface="Carlito"/>
                        </a:rPr>
                        <a:t>T. </a:t>
                      </a:r>
                      <a:r>
                        <a:rPr sz="2000" dirty="0">
                          <a:solidFill>
                            <a:srgbClr val="FF0066"/>
                          </a:solidFill>
                          <a:latin typeface="Carlito"/>
                          <a:cs typeface="Carlito"/>
                        </a:rPr>
                        <a:t>(1974).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Vanishing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wildlife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 North America.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Washington,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D.C.: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National Geographic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Society.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7310" marR="567690">
                        <a:lnSpc>
                          <a:spcPct val="107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Searles, B.,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Last,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M. </a:t>
                      </a:r>
                      <a:r>
                        <a:rPr sz="2000" dirty="0">
                          <a:solidFill>
                            <a:srgbClr val="FF0066"/>
                          </a:solidFill>
                          <a:latin typeface="Carlito"/>
                          <a:cs typeface="Carlito"/>
                        </a:rPr>
                        <a:t>(1979).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reader's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guide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science fiction.  New 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York: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Facts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on File,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 Inc.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5" dirty="0">
                          <a:latin typeface="Carlito"/>
                          <a:cs typeface="Carlito"/>
                        </a:rPr>
                        <a:t>Toomer,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J. </a:t>
                      </a:r>
                      <a:r>
                        <a:rPr sz="2000" dirty="0">
                          <a:solidFill>
                            <a:srgbClr val="FF0066"/>
                          </a:solidFill>
                          <a:latin typeface="Carlito"/>
                          <a:cs typeface="Carlito"/>
                        </a:rPr>
                        <a:t>(1988).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Cane. Ed.</a:t>
                      </a:r>
                      <a:r>
                        <a:rPr sz="2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Darwin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0" dirty="0">
                          <a:latin typeface="Carlito"/>
                          <a:cs typeface="Carlito"/>
                        </a:rPr>
                        <a:t>T. 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Turner.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New 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York:</a:t>
                      </a:r>
                      <a:r>
                        <a:rPr sz="2000" spc="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Norton.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AFAAAA"/>
                    </a:solidFill>
                  </a:tcPr>
                </a:tc>
              </a:tr>
              <a:tr h="3413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702F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1CF4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2730" cy="6513830"/>
            </a:xfrm>
            <a:custGeom>
              <a:avLst/>
              <a:gdLst/>
              <a:ahLst/>
              <a:cxnLst/>
              <a:rect l="l" t="t" r="r" b="b"/>
              <a:pathLst>
                <a:path w="9142730" h="6513830">
                  <a:moveTo>
                    <a:pt x="9142476" y="0"/>
                  </a:moveTo>
                  <a:lnTo>
                    <a:pt x="0" y="0"/>
                  </a:lnTo>
                  <a:lnTo>
                    <a:pt x="0" y="6513576"/>
                  </a:lnTo>
                  <a:lnTo>
                    <a:pt x="9142476" y="6513576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6975347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0308" y="707135"/>
              <a:ext cx="8161020" cy="495300"/>
            </a:xfrm>
            <a:custGeom>
              <a:avLst/>
              <a:gdLst/>
              <a:ahLst/>
              <a:cxnLst/>
              <a:rect l="l" t="t" r="r" b="b"/>
              <a:pathLst>
                <a:path w="8161020" h="495300">
                  <a:moveTo>
                    <a:pt x="418338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183380" y="495300"/>
                  </a:lnTo>
                  <a:lnTo>
                    <a:pt x="4183380" y="0"/>
                  </a:lnTo>
                  <a:close/>
                </a:path>
                <a:path w="8161020" h="495300">
                  <a:moveTo>
                    <a:pt x="8161020" y="0"/>
                  </a:moveTo>
                  <a:lnTo>
                    <a:pt x="4184904" y="0"/>
                  </a:lnTo>
                  <a:lnTo>
                    <a:pt x="4184904" y="495300"/>
                  </a:lnTo>
                  <a:lnTo>
                    <a:pt x="8161020" y="495300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0308" y="1203959"/>
              <a:ext cx="8161020" cy="422275"/>
            </a:xfrm>
            <a:custGeom>
              <a:avLst/>
              <a:gdLst/>
              <a:ahLst/>
              <a:cxnLst/>
              <a:rect l="l" t="t" r="r" b="b"/>
              <a:pathLst>
                <a:path w="8161020" h="422275">
                  <a:moveTo>
                    <a:pt x="8161020" y="0"/>
                  </a:moveTo>
                  <a:lnTo>
                    <a:pt x="0" y="0"/>
                  </a:lnTo>
                  <a:lnTo>
                    <a:pt x="0" y="422147"/>
                  </a:lnTo>
                  <a:lnTo>
                    <a:pt x="8161020" y="422147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0308" y="1627631"/>
              <a:ext cx="8161020" cy="1516380"/>
            </a:xfrm>
            <a:custGeom>
              <a:avLst/>
              <a:gdLst/>
              <a:ahLst/>
              <a:cxnLst/>
              <a:rect l="l" t="t" r="r" b="b"/>
              <a:pathLst>
                <a:path w="8161020" h="1516380">
                  <a:moveTo>
                    <a:pt x="4183380" y="0"/>
                  </a:moveTo>
                  <a:lnTo>
                    <a:pt x="0" y="0"/>
                  </a:lnTo>
                  <a:lnTo>
                    <a:pt x="0" y="1516380"/>
                  </a:lnTo>
                  <a:lnTo>
                    <a:pt x="4183380" y="1516380"/>
                  </a:lnTo>
                  <a:lnTo>
                    <a:pt x="4183380" y="0"/>
                  </a:lnTo>
                  <a:close/>
                </a:path>
                <a:path w="8161020" h="1516380">
                  <a:moveTo>
                    <a:pt x="8161020" y="0"/>
                  </a:moveTo>
                  <a:lnTo>
                    <a:pt x="4184904" y="0"/>
                  </a:lnTo>
                  <a:lnTo>
                    <a:pt x="4184904" y="1516380"/>
                  </a:lnTo>
                  <a:lnTo>
                    <a:pt x="8161020" y="1516380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0308" y="3145535"/>
              <a:ext cx="4183379" cy="3825240"/>
            </a:xfrm>
            <a:custGeom>
              <a:avLst/>
              <a:gdLst/>
              <a:ahLst/>
              <a:cxnLst/>
              <a:rect l="l" t="t" r="r" b="b"/>
              <a:pathLst>
                <a:path w="4183379" h="3825240">
                  <a:moveTo>
                    <a:pt x="4183379" y="0"/>
                  </a:moveTo>
                  <a:lnTo>
                    <a:pt x="0" y="0"/>
                  </a:lnTo>
                  <a:lnTo>
                    <a:pt x="0" y="3825240"/>
                  </a:lnTo>
                  <a:lnTo>
                    <a:pt x="4183379" y="3825240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25211" y="3145535"/>
              <a:ext cx="3976370" cy="3825240"/>
            </a:xfrm>
            <a:custGeom>
              <a:avLst/>
              <a:gdLst/>
              <a:ahLst/>
              <a:cxnLst/>
              <a:rect l="l" t="t" r="r" b="b"/>
              <a:pathLst>
                <a:path w="3976370" h="3825240">
                  <a:moveTo>
                    <a:pt x="3976116" y="0"/>
                  </a:moveTo>
                  <a:lnTo>
                    <a:pt x="0" y="0"/>
                  </a:lnTo>
                  <a:lnTo>
                    <a:pt x="0" y="3825240"/>
                  </a:lnTo>
                  <a:lnTo>
                    <a:pt x="3976116" y="3825240"/>
                  </a:lnTo>
                  <a:lnTo>
                    <a:pt x="397611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5211" y="701040"/>
              <a:ext cx="0" cy="6277610"/>
            </a:xfrm>
            <a:custGeom>
              <a:avLst/>
              <a:gdLst/>
              <a:ahLst/>
              <a:cxnLst/>
              <a:rect l="l" t="t" r="r" b="b"/>
              <a:pathLst>
                <a:path h="6277609">
                  <a:moveTo>
                    <a:pt x="0" y="0"/>
                  </a:moveTo>
                  <a:lnTo>
                    <a:pt x="0" y="521207"/>
                  </a:lnTo>
                </a:path>
                <a:path h="6277609">
                  <a:moveTo>
                    <a:pt x="0" y="920495"/>
                  </a:moveTo>
                  <a:lnTo>
                    <a:pt x="0" y="6277356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212" y="1203959"/>
              <a:ext cx="8174990" cy="0"/>
            </a:xfrm>
            <a:custGeom>
              <a:avLst/>
              <a:gdLst/>
              <a:ahLst/>
              <a:cxnLst/>
              <a:rect l="l" t="t" r="r" b="b"/>
              <a:pathLst>
                <a:path w="8174990">
                  <a:moveTo>
                    <a:pt x="0" y="0"/>
                  </a:moveTo>
                  <a:lnTo>
                    <a:pt x="817473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4212" y="701040"/>
              <a:ext cx="8174990" cy="6277610"/>
            </a:xfrm>
            <a:custGeom>
              <a:avLst/>
              <a:gdLst/>
              <a:ahLst/>
              <a:cxnLst/>
              <a:rect l="l" t="t" r="r" b="b"/>
              <a:pathLst>
                <a:path w="8174990" h="6277609">
                  <a:moveTo>
                    <a:pt x="0" y="926591"/>
                  </a:moveTo>
                  <a:lnTo>
                    <a:pt x="8174736" y="926591"/>
                  </a:lnTo>
                </a:path>
                <a:path w="8174990" h="6277609">
                  <a:moveTo>
                    <a:pt x="0" y="2444495"/>
                  </a:moveTo>
                  <a:lnTo>
                    <a:pt x="8174736" y="2444495"/>
                  </a:lnTo>
                </a:path>
                <a:path w="8174990" h="6277609">
                  <a:moveTo>
                    <a:pt x="6096" y="0"/>
                  </a:moveTo>
                  <a:lnTo>
                    <a:pt x="6096" y="6277356"/>
                  </a:lnTo>
                </a:path>
                <a:path w="8174990" h="6277609">
                  <a:moveTo>
                    <a:pt x="8168640" y="0"/>
                  </a:moveTo>
                  <a:lnTo>
                    <a:pt x="8168640" y="6277356"/>
                  </a:lnTo>
                </a:path>
                <a:path w="8174990" h="6277609">
                  <a:moveTo>
                    <a:pt x="0" y="6095"/>
                  </a:moveTo>
                  <a:lnTo>
                    <a:pt x="8174736" y="6095"/>
                  </a:lnTo>
                </a:path>
                <a:path w="8174990" h="6277609">
                  <a:moveTo>
                    <a:pt x="0" y="6271259"/>
                  </a:moveTo>
                  <a:lnTo>
                    <a:pt x="8174736" y="6271259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4535" marR="5080" indent="-661670">
              <a:lnSpc>
                <a:spcPct val="125800"/>
              </a:lnSpc>
              <a:spcBef>
                <a:spcPts val="100"/>
              </a:spcBef>
              <a:tabLst>
                <a:tab pos="4180204" algn="l"/>
              </a:tabLst>
            </a:pPr>
            <a:r>
              <a:rPr spc="-5" dirty="0">
                <a:solidFill>
                  <a:srgbClr val="FFFF00"/>
                </a:solidFill>
              </a:rPr>
              <a:t>MLA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Format	</a:t>
            </a:r>
            <a:r>
              <a:rPr spc="-65" dirty="0">
                <a:solidFill>
                  <a:srgbClr val="FFFF00"/>
                </a:solidFill>
              </a:rPr>
              <a:t>APA </a:t>
            </a:r>
            <a:r>
              <a:rPr spc="-10" dirty="0">
                <a:solidFill>
                  <a:srgbClr val="FFFF00"/>
                </a:solidFill>
              </a:rPr>
              <a:t>Format  </a:t>
            </a:r>
            <a:r>
              <a:rPr spc="-15" dirty="0"/>
              <a:t>ENCYCLOPEDIA </a:t>
            </a:r>
            <a:r>
              <a:rPr spc="-5" dirty="0"/>
              <a:t>AND</a:t>
            </a:r>
            <a:r>
              <a:rPr spc="-35" dirty="0"/>
              <a:t> </a:t>
            </a:r>
            <a:r>
              <a:rPr spc="-10" dirty="0"/>
              <a:t>DICTIONARY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0931" y="1854111"/>
            <a:ext cx="390334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Author's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last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name,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name. "Title 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Article."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Title of</a:t>
            </a:r>
            <a:r>
              <a:rPr sz="2000" b="1" i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Encyclopedia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000" b="1" spc="-15" dirty="0">
                <a:solidFill>
                  <a:srgbClr val="FFFF00"/>
                </a:solidFill>
                <a:latin typeface="Carlito"/>
                <a:cs typeface="Carlito"/>
              </a:rPr>
              <a:t>Date.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0931" y="3529038"/>
            <a:ext cx="3618865" cy="6781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000" b="1" spc="-25" dirty="0">
                <a:latin typeface="Carlito"/>
                <a:cs typeface="Carlito"/>
              </a:rPr>
              <a:t>Tobias, </a:t>
            </a:r>
            <a:r>
              <a:rPr sz="2000" b="1" spc="-10" dirty="0">
                <a:latin typeface="Carlito"/>
                <a:cs typeface="Carlito"/>
              </a:rPr>
              <a:t>Richard. </a:t>
            </a:r>
            <a:r>
              <a:rPr sz="2000" b="1" spc="-20" dirty="0">
                <a:latin typeface="Carlito"/>
                <a:cs typeface="Carlito"/>
              </a:rPr>
              <a:t>"Thurber,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James."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b="1" i="1" spc="-5" dirty="0">
                <a:latin typeface="Carlito"/>
                <a:cs typeface="Carlito"/>
              </a:rPr>
              <a:t>Encyclopedia Americana</a:t>
            </a:r>
            <a:r>
              <a:rPr sz="2000" b="1" spc="-5" dirty="0">
                <a:latin typeface="Carlito"/>
                <a:cs typeface="Carlito"/>
              </a:rPr>
              <a:t>. </a:t>
            </a:r>
            <a:r>
              <a:rPr sz="2000" b="1" dirty="0">
                <a:solidFill>
                  <a:srgbClr val="FF0066"/>
                </a:solidFill>
                <a:latin typeface="Carlito"/>
                <a:cs typeface="Carlito"/>
              </a:rPr>
              <a:t>1991</a:t>
            </a:r>
            <a:r>
              <a:rPr sz="2000" b="1" spc="-114" dirty="0">
                <a:solidFill>
                  <a:srgbClr val="FF0066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0066"/>
                </a:solidFill>
                <a:latin typeface="Carlito"/>
                <a:cs typeface="Carlito"/>
              </a:rPr>
              <a:t>ed.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0931" y="5138381"/>
            <a:ext cx="389382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2000" b="1" spc="-10" dirty="0">
                <a:latin typeface="Carlito"/>
                <a:cs typeface="Carlito"/>
              </a:rPr>
              <a:t>Pettingill, </a:t>
            </a:r>
            <a:r>
              <a:rPr sz="2000" b="1" spc="-5" dirty="0">
                <a:latin typeface="Carlito"/>
                <a:cs typeface="Carlito"/>
              </a:rPr>
              <a:t>Olin </a:t>
            </a:r>
            <a:r>
              <a:rPr sz="2000" b="1" spc="-10" dirty="0">
                <a:latin typeface="Carlito"/>
                <a:cs typeface="Carlito"/>
              </a:rPr>
              <a:t>Sewall, </a:t>
            </a:r>
            <a:r>
              <a:rPr sz="2000" b="1" spc="-65" dirty="0">
                <a:latin typeface="Carlito"/>
                <a:cs typeface="Carlito"/>
              </a:rPr>
              <a:t>Jr. </a:t>
            </a:r>
            <a:r>
              <a:rPr sz="2000" b="1" spc="-15" dirty="0">
                <a:latin typeface="Carlito"/>
                <a:cs typeface="Carlito"/>
              </a:rPr>
              <a:t>"Falcon </a:t>
            </a:r>
            <a:r>
              <a:rPr sz="2000" b="1" spc="-5" dirty="0">
                <a:latin typeface="Carlito"/>
                <a:cs typeface="Carlito"/>
              </a:rPr>
              <a:t>and  </a:t>
            </a:r>
            <a:r>
              <a:rPr sz="2000" b="1" spc="-20" dirty="0">
                <a:latin typeface="Carlito"/>
                <a:cs typeface="Carlito"/>
              </a:rPr>
              <a:t>Falconry." </a:t>
            </a:r>
            <a:r>
              <a:rPr sz="2000" b="1" i="1" spc="-20" dirty="0">
                <a:latin typeface="Carlito"/>
                <a:cs typeface="Carlito"/>
              </a:rPr>
              <a:t>World </a:t>
            </a:r>
            <a:r>
              <a:rPr sz="2000" b="1" i="1" spc="-5" dirty="0">
                <a:latin typeface="Carlito"/>
                <a:cs typeface="Carlito"/>
              </a:rPr>
              <a:t>Book Encyclopedia</a:t>
            </a:r>
            <a:r>
              <a:rPr sz="2000" b="1" spc="-5" dirty="0">
                <a:latin typeface="Carlito"/>
                <a:cs typeface="Carlito"/>
              </a:rPr>
              <a:t>.  </a:t>
            </a:r>
            <a:r>
              <a:rPr sz="2000" b="1" dirty="0">
                <a:latin typeface="Carlito"/>
                <a:cs typeface="Carlito"/>
              </a:rPr>
              <a:t>1980.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pc="-5" dirty="0"/>
              <a:t>Author's </a:t>
            </a:r>
            <a:r>
              <a:rPr spc="-10" dirty="0"/>
              <a:t>last </a:t>
            </a:r>
            <a:r>
              <a:rPr spc="-5" dirty="0"/>
              <a:t>name, </a:t>
            </a:r>
            <a:r>
              <a:rPr spc="-15" dirty="0"/>
              <a:t>first </a:t>
            </a:r>
            <a:r>
              <a:rPr spc="-5" dirty="0"/>
              <a:t>initial.  </a:t>
            </a:r>
            <a:r>
              <a:rPr spc="-10" dirty="0">
                <a:solidFill>
                  <a:srgbClr val="FFFF00"/>
                </a:solidFill>
              </a:rPr>
              <a:t>(Date). </a:t>
            </a:r>
            <a:r>
              <a:rPr spc="-5" dirty="0"/>
              <a:t>Title </a:t>
            </a:r>
            <a:r>
              <a:rPr dirty="0"/>
              <a:t>of </a:t>
            </a:r>
            <a:r>
              <a:rPr spc="-5" dirty="0"/>
              <a:t>Article. </a:t>
            </a:r>
            <a:r>
              <a:rPr i="1" spc="-5" dirty="0">
                <a:latin typeface="Carlito"/>
                <a:cs typeface="Carlito"/>
              </a:rPr>
              <a:t>Title of  Encyclopedia </a:t>
            </a:r>
            <a:r>
              <a:rPr spc="-15" dirty="0">
                <a:solidFill>
                  <a:srgbClr val="FFFF00"/>
                </a:solidFill>
              </a:rPr>
              <a:t>(Volume, </a:t>
            </a:r>
            <a:r>
              <a:rPr spc="-10" dirty="0">
                <a:solidFill>
                  <a:srgbClr val="FFFF00"/>
                </a:solidFill>
              </a:rPr>
              <a:t>pages). </a:t>
            </a:r>
            <a:r>
              <a:rPr spc="-5" dirty="0">
                <a:solidFill>
                  <a:srgbClr val="FFFF00"/>
                </a:solidFill>
              </a:rPr>
              <a:t>City  </a:t>
            </a:r>
            <a:r>
              <a:rPr dirty="0">
                <a:solidFill>
                  <a:srgbClr val="FFFF00"/>
                </a:solidFill>
              </a:rPr>
              <a:t>of </a:t>
            </a:r>
            <a:r>
              <a:rPr spc="-5" dirty="0">
                <a:solidFill>
                  <a:srgbClr val="FFFF00"/>
                </a:solidFill>
              </a:rPr>
              <a:t>publication: Publishing</a:t>
            </a:r>
            <a:r>
              <a:rPr spc="-114" dirty="0">
                <a:solidFill>
                  <a:srgbClr val="FFFF00"/>
                </a:solidFill>
              </a:rPr>
              <a:t> </a:t>
            </a:r>
            <a:r>
              <a:rPr spc="-25" dirty="0">
                <a:solidFill>
                  <a:srgbClr val="FFFF00"/>
                </a:solidFill>
              </a:rPr>
              <a:t>company.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/>
          </a:p>
          <a:p>
            <a:pPr marL="58419" marR="159385">
              <a:lnSpc>
                <a:spcPct val="107000"/>
              </a:lnSpc>
            </a:pPr>
            <a:r>
              <a:rPr spc="-25" dirty="0">
                <a:solidFill>
                  <a:srgbClr val="000000"/>
                </a:solidFill>
              </a:rPr>
              <a:t>Tobias, </a:t>
            </a:r>
            <a:r>
              <a:rPr dirty="0">
                <a:solidFill>
                  <a:srgbClr val="000000"/>
                </a:solidFill>
              </a:rPr>
              <a:t>R. </a:t>
            </a:r>
            <a:r>
              <a:rPr dirty="0">
                <a:solidFill>
                  <a:srgbClr val="FF0066"/>
                </a:solidFill>
              </a:rPr>
              <a:t>(1991). </a:t>
            </a:r>
            <a:r>
              <a:rPr spc="-20" dirty="0">
                <a:solidFill>
                  <a:srgbClr val="000000"/>
                </a:solidFill>
              </a:rPr>
              <a:t>Thurber, </a:t>
            </a:r>
            <a:r>
              <a:rPr spc="-5" dirty="0">
                <a:solidFill>
                  <a:srgbClr val="000000"/>
                </a:solidFill>
              </a:rPr>
              <a:t>James.  </a:t>
            </a:r>
            <a:r>
              <a:rPr i="1" spc="-5" dirty="0">
                <a:solidFill>
                  <a:srgbClr val="000000"/>
                </a:solidFill>
                <a:latin typeface="Carlito"/>
                <a:cs typeface="Carlito"/>
              </a:rPr>
              <a:t>Encyclopedia americana</a:t>
            </a:r>
            <a:r>
              <a:rPr spc="-5" dirty="0">
                <a:solidFill>
                  <a:srgbClr val="000000"/>
                </a:solidFill>
              </a:rPr>
              <a:t>. </a:t>
            </a:r>
            <a:r>
              <a:rPr spc="-5" dirty="0">
                <a:solidFill>
                  <a:srgbClr val="FF0066"/>
                </a:solidFill>
              </a:rPr>
              <a:t>(p.</a:t>
            </a:r>
            <a:r>
              <a:rPr spc="-100" dirty="0">
                <a:solidFill>
                  <a:srgbClr val="FF0066"/>
                </a:solidFill>
              </a:rPr>
              <a:t> </a:t>
            </a:r>
            <a:r>
              <a:rPr dirty="0">
                <a:solidFill>
                  <a:srgbClr val="FF0066"/>
                </a:solidFill>
              </a:rPr>
              <a:t>600).  </a:t>
            </a:r>
            <a:r>
              <a:rPr spc="-5" dirty="0">
                <a:solidFill>
                  <a:srgbClr val="FF0066"/>
                </a:solidFill>
              </a:rPr>
              <a:t>New </a:t>
            </a:r>
            <a:r>
              <a:rPr spc="-35" dirty="0">
                <a:solidFill>
                  <a:srgbClr val="FF0066"/>
                </a:solidFill>
              </a:rPr>
              <a:t>York: </a:t>
            </a:r>
            <a:r>
              <a:rPr spc="-5" dirty="0">
                <a:solidFill>
                  <a:srgbClr val="FF0066"/>
                </a:solidFill>
              </a:rPr>
              <a:t>Scholastic </a:t>
            </a:r>
            <a:r>
              <a:rPr spc="-10" dirty="0">
                <a:solidFill>
                  <a:srgbClr val="FF0066"/>
                </a:solidFill>
              </a:rPr>
              <a:t>Library  </a:t>
            </a:r>
            <a:r>
              <a:rPr spc="-5" dirty="0">
                <a:solidFill>
                  <a:srgbClr val="FF0066"/>
                </a:solidFill>
              </a:rPr>
              <a:t>Publishing.</a:t>
            </a:r>
          </a:p>
          <a:p>
            <a:pPr>
              <a:lnSpc>
                <a:spcPct val="100000"/>
              </a:lnSpc>
            </a:pPr>
            <a:endParaRPr sz="2750"/>
          </a:p>
          <a:p>
            <a:pPr marL="58419" marR="291465">
              <a:lnSpc>
                <a:spcPct val="107000"/>
              </a:lnSpc>
            </a:pPr>
            <a:r>
              <a:rPr spc="-10" dirty="0">
                <a:solidFill>
                  <a:srgbClr val="000000"/>
                </a:solidFill>
              </a:rPr>
              <a:t>Pettingill, </a:t>
            </a:r>
            <a:r>
              <a:rPr spc="-15" dirty="0">
                <a:solidFill>
                  <a:srgbClr val="000000"/>
                </a:solidFill>
              </a:rPr>
              <a:t>O. </a:t>
            </a:r>
            <a:r>
              <a:rPr spc="-5" dirty="0">
                <a:solidFill>
                  <a:srgbClr val="000000"/>
                </a:solidFill>
              </a:rPr>
              <a:t>S., </a:t>
            </a:r>
            <a:r>
              <a:rPr spc="-65" dirty="0">
                <a:solidFill>
                  <a:srgbClr val="000000"/>
                </a:solidFill>
              </a:rPr>
              <a:t>Jr. </a:t>
            </a:r>
            <a:r>
              <a:rPr dirty="0">
                <a:solidFill>
                  <a:srgbClr val="000000"/>
                </a:solidFill>
              </a:rPr>
              <a:t>(1980). </a:t>
            </a:r>
            <a:r>
              <a:rPr spc="-15" dirty="0">
                <a:solidFill>
                  <a:srgbClr val="000000"/>
                </a:solidFill>
              </a:rPr>
              <a:t>Falcon  </a:t>
            </a:r>
            <a:r>
              <a:rPr spc="-5" dirty="0">
                <a:solidFill>
                  <a:srgbClr val="000000"/>
                </a:solidFill>
              </a:rPr>
              <a:t>and </a:t>
            </a:r>
            <a:r>
              <a:rPr spc="-25" dirty="0">
                <a:solidFill>
                  <a:srgbClr val="000000"/>
                </a:solidFill>
              </a:rPr>
              <a:t>Falconry. </a:t>
            </a:r>
            <a:r>
              <a:rPr i="1" spc="-20" dirty="0">
                <a:solidFill>
                  <a:srgbClr val="000000"/>
                </a:solidFill>
                <a:latin typeface="Carlito"/>
                <a:cs typeface="Carlito"/>
              </a:rPr>
              <a:t>World </a:t>
            </a:r>
            <a:r>
              <a:rPr i="1" spc="-5" dirty="0">
                <a:solidFill>
                  <a:srgbClr val="000000"/>
                </a:solidFill>
                <a:latin typeface="Carlito"/>
                <a:cs typeface="Carlito"/>
              </a:rPr>
              <a:t>book  encyclopedia</a:t>
            </a:r>
            <a:r>
              <a:rPr spc="-5" dirty="0">
                <a:solidFill>
                  <a:srgbClr val="000000"/>
                </a:solidFill>
              </a:rPr>
              <a:t>. </a:t>
            </a:r>
            <a:r>
              <a:rPr dirty="0">
                <a:solidFill>
                  <a:srgbClr val="000000"/>
                </a:solidFill>
              </a:rPr>
              <a:t>(pp.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150-155).</a:t>
            </a:r>
          </a:p>
          <a:p>
            <a:pPr marL="58419">
              <a:lnSpc>
                <a:spcPct val="100000"/>
              </a:lnSpc>
              <a:spcBef>
                <a:spcPts val="170"/>
              </a:spcBef>
            </a:pPr>
            <a:r>
              <a:rPr spc="-10" dirty="0">
                <a:solidFill>
                  <a:srgbClr val="000000"/>
                </a:solidFill>
              </a:rPr>
              <a:t>Chicago: </a:t>
            </a:r>
            <a:r>
              <a:rPr spc="-15" dirty="0">
                <a:solidFill>
                  <a:srgbClr val="000000"/>
                </a:solidFill>
              </a:rPr>
              <a:t>World </a:t>
            </a:r>
            <a:r>
              <a:rPr spc="-5" dirty="0">
                <a:solidFill>
                  <a:srgbClr val="000000"/>
                </a:solidFill>
              </a:rPr>
              <a:t>Book.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2730" cy="6513830"/>
            </a:xfrm>
            <a:custGeom>
              <a:avLst/>
              <a:gdLst/>
              <a:ahLst/>
              <a:cxnLst/>
              <a:rect l="l" t="t" r="r" b="b"/>
              <a:pathLst>
                <a:path w="9142730" h="6513830">
                  <a:moveTo>
                    <a:pt x="9142476" y="0"/>
                  </a:moveTo>
                  <a:lnTo>
                    <a:pt x="0" y="0"/>
                  </a:lnTo>
                  <a:lnTo>
                    <a:pt x="0" y="6513576"/>
                  </a:lnTo>
                  <a:lnTo>
                    <a:pt x="9142476" y="6513576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AF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6975347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341376"/>
                  </a:lnTo>
                  <a:lnTo>
                    <a:pt x="1962912" y="341376"/>
                  </a:lnTo>
                  <a:lnTo>
                    <a:pt x="1962912" y="4572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0779" y="6979919"/>
              <a:ext cx="1728470" cy="334010"/>
            </a:xfrm>
            <a:custGeom>
              <a:avLst/>
              <a:gdLst/>
              <a:ahLst/>
              <a:cxnLst/>
              <a:rect l="l" t="t" r="r" b="b"/>
              <a:pathLst>
                <a:path w="1728470" h="334009">
                  <a:moveTo>
                    <a:pt x="0" y="333755"/>
                  </a:moveTo>
                  <a:lnTo>
                    <a:pt x="1728216" y="333755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333755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7620"/>
                  </a:moveTo>
                  <a:lnTo>
                    <a:pt x="964692" y="7620"/>
                  </a:lnTo>
                  <a:lnTo>
                    <a:pt x="964692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76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9403" y="6979919"/>
              <a:ext cx="1728470" cy="334010"/>
            </a:xfrm>
            <a:custGeom>
              <a:avLst/>
              <a:gdLst/>
              <a:ahLst/>
              <a:cxnLst/>
              <a:rect l="l" t="t" r="r" b="b"/>
              <a:pathLst>
                <a:path w="1728470" h="334009">
                  <a:moveTo>
                    <a:pt x="0" y="333755"/>
                  </a:moveTo>
                  <a:lnTo>
                    <a:pt x="1728216" y="333755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333755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0308" y="707148"/>
              <a:ext cx="8161020" cy="478790"/>
            </a:xfrm>
            <a:custGeom>
              <a:avLst/>
              <a:gdLst/>
              <a:ahLst/>
              <a:cxnLst/>
              <a:rect l="l" t="t" r="r" b="b"/>
              <a:pathLst>
                <a:path w="8161020" h="478790">
                  <a:moveTo>
                    <a:pt x="4183380" y="0"/>
                  </a:moveTo>
                  <a:lnTo>
                    <a:pt x="0" y="0"/>
                  </a:lnTo>
                  <a:lnTo>
                    <a:pt x="0" y="478523"/>
                  </a:lnTo>
                  <a:lnTo>
                    <a:pt x="4183380" y="478523"/>
                  </a:lnTo>
                  <a:lnTo>
                    <a:pt x="4183380" y="0"/>
                  </a:lnTo>
                  <a:close/>
                </a:path>
                <a:path w="8161020" h="478790">
                  <a:moveTo>
                    <a:pt x="8161020" y="0"/>
                  </a:moveTo>
                  <a:lnTo>
                    <a:pt x="4184904" y="0"/>
                  </a:lnTo>
                  <a:lnTo>
                    <a:pt x="4184904" y="478523"/>
                  </a:lnTo>
                  <a:lnTo>
                    <a:pt x="8161020" y="478523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0308" y="1187195"/>
              <a:ext cx="8161020" cy="464820"/>
            </a:xfrm>
            <a:custGeom>
              <a:avLst/>
              <a:gdLst/>
              <a:ahLst/>
              <a:cxnLst/>
              <a:rect l="l" t="t" r="r" b="b"/>
              <a:pathLst>
                <a:path w="8161020" h="464819">
                  <a:moveTo>
                    <a:pt x="8161020" y="0"/>
                  </a:moveTo>
                  <a:lnTo>
                    <a:pt x="0" y="0"/>
                  </a:lnTo>
                  <a:lnTo>
                    <a:pt x="0" y="464819"/>
                  </a:lnTo>
                  <a:lnTo>
                    <a:pt x="8161020" y="464819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0308" y="1653552"/>
              <a:ext cx="8161020" cy="1629410"/>
            </a:xfrm>
            <a:custGeom>
              <a:avLst/>
              <a:gdLst/>
              <a:ahLst/>
              <a:cxnLst/>
              <a:rect l="l" t="t" r="r" b="b"/>
              <a:pathLst>
                <a:path w="8161020" h="1629410">
                  <a:moveTo>
                    <a:pt x="4183380" y="0"/>
                  </a:moveTo>
                  <a:lnTo>
                    <a:pt x="0" y="0"/>
                  </a:lnTo>
                  <a:lnTo>
                    <a:pt x="0" y="1629143"/>
                  </a:lnTo>
                  <a:lnTo>
                    <a:pt x="4183380" y="1629143"/>
                  </a:lnTo>
                  <a:lnTo>
                    <a:pt x="4183380" y="0"/>
                  </a:lnTo>
                  <a:close/>
                </a:path>
                <a:path w="8161020" h="1629410">
                  <a:moveTo>
                    <a:pt x="8161020" y="0"/>
                  </a:moveTo>
                  <a:lnTo>
                    <a:pt x="4184904" y="0"/>
                  </a:lnTo>
                  <a:lnTo>
                    <a:pt x="4184904" y="1629143"/>
                  </a:lnTo>
                  <a:lnTo>
                    <a:pt x="8161020" y="1629143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0308" y="3284220"/>
              <a:ext cx="4183379" cy="3695700"/>
            </a:xfrm>
            <a:custGeom>
              <a:avLst/>
              <a:gdLst/>
              <a:ahLst/>
              <a:cxnLst/>
              <a:rect l="l" t="t" r="r" b="b"/>
              <a:pathLst>
                <a:path w="4183379" h="3695700">
                  <a:moveTo>
                    <a:pt x="4183379" y="0"/>
                  </a:moveTo>
                  <a:lnTo>
                    <a:pt x="0" y="0"/>
                  </a:lnTo>
                  <a:lnTo>
                    <a:pt x="0" y="3695700"/>
                  </a:lnTo>
                  <a:lnTo>
                    <a:pt x="4183379" y="3695700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25211" y="3284220"/>
              <a:ext cx="3976370" cy="3695700"/>
            </a:xfrm>
            <a:custGeom>
              <a:avLst/>
              <a:gdLst/>
              <a:ahLst/>
              <a:cxnLst/>
              <a:rect l="l" t="t" r="r" b="b"/>
              <a:pathLst>
                <a:path w="3976370" h="3695700">
                  <a:moveTo>
                    <a:pt x="3976116" y="0"/>
                  </a:moveTo>
                  <a:lnTo>
                    <a:pt x="0" y="0"/>
                  </a:lnTo>
                  <a:lnTo>
                    <a:pt x="0" y="3695700"/>
                  </a:lnTo>
                  <a:lnTo>
                    <a:pt x="3976116" y="3695700"/>
                  </a:lnTo>
                  <a:lnTo>
                    <a:pt x="397611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5211" y="701040"/>
              <a:ext cx="0" cy="6286500"/>
            </a:xfrm>
            <a:custGeom>
              <a:avLst/>
              <a:gdLst/>
              <a:ahLst/>
              <a:cxnLst/>
              <a:rect l="l" t="t" r="r" b="b"/>
              <a:pathLst>
                <a:path h="6286500">
                  <a:moveTo>
                    <a:pt x="0" y="0"/>
                  </a:moveTo>
                  <a:lnTo>
                    <a:pt x="0" y="504443"/>
                  </a:lnTo>
                </a:path>
                <a:path h="6286500">
                  <a:moveTo>
                    <a:pt x="0" y="946403"/>
                  </a:moveTo>
                  <a:lnTo>
                    <a:pt x="0" y="6286499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212" y="1187195"/>
              <a:ext cx="8174990" cy="0"/>
            </a:xfrm>
            <a:custGeom>
              <a:avLst/>
              <a:gdLst/>
              <a:ahLst/>
              <a:cxnLst/>
              <a:rect l="l" t="t" r="r" b="b"/>
              <a:pathLst>
                <a:path w="8174990">
                  <a:moveTo>
                    <a:pt x="0" y="0"/>
                  </a:moveTo>
                  <a:lnTo>
                    <a:pt x="817473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4212" y="701040"/>
              <a:ext cx="8174990" cy="6286500"/>
            </a:xfrm>
            <a:custGeom>
              <a:avLst/>
              <a:gdLst/>
              <a:ahLst/>
              <a:cxnLst/>
              <a:rect l="l" t="t" r="r" b="b"/>
              <a:pathLst>
                <a:path w="8174990" h="6286500">
                  <a:moveTo>
                    <a:pt x="0" y="952499"/>
                  </a:moveTo>
                  <a:lnTo>
                    <a:pt x="8174736" y="952499"/>
                  </a:lnTo>
                </a:path>
                <a:path w="8174990" h="6286500">
                  <a:moveTo>
                    <a:pt x="0" y="2583179"/>
                  </a:moveTo>
                  <a:lnTo>
                    <a:pt x="8174736" y="2583179"/>
                  </a:lnTo>
                </a:path>
                <a:path w="8174990" h="6286500">
                  <a:moveTo>
                    <a:pt x="6096" y="0"/>
                  </a:moveTo>
                  <a:lnTo>
                    <a:pt x="6096" y="6286499"/>
                  </a:lnTo>
                </a:path>
                <a:path w="8174990" h="6286500">
                  <a:moveTo>
                    <a:pt x="8168640" y="0"/>
                  </a:moveTo>
                  <a:lnTo>
                    <a:pt x="8168640" y="6286499"/>
                  </a:lnTo>
                </a:path>
                <a:path w="8174990" h="6286500">
                  <a:moveTo>
                    <a:pt x="0" y="6095"/>
                  </a:moveTo>
                  <a:lnTo>
                    <a:pt x="8174736" y="6095"/>
                  </a:lnTo>
                </a:path>
                <a:path w="8174990" h="6286500">
                  <a:moveTo>
                    <a:pt x="0" y="6280404"/>
                  </a:moveTo>
                  <a:lnTo>
                    <a:pt x="8174736" y="6280404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9275" marR="5080" indent="-486409">
              <a:lnSpc>
                <a:spcPct val="129500"/>
              </a:lnSpc>
              <a:spcBef>
                <a:spcPts val="95"/>
              </a:spcBef>
              <a:tabLst>
                <a:tab pos="4180204" algn="l"/>
              </a:tabLst>
            </a:pPr>
            <a:r>
              <a:rPr spc="-5" dirty="0">
                <a:solidFill>
                  <a:srgbClr val="FFFF00"/>
                </a:solidFill>
              </a:rPr>
              <a:t>MLA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Format	</a:t>
            </a:r>
            <a:r>
              <a:rPr spc="-65" dirty="0">
                <a:solidFill>
                  <a:srgbClr val="FFFF00"/>
                </a:solidFill>
              </a:rPr>
              <a:t>APA </a:t>
            </a:r>
            <a:r>
              <a:rPr spc="-10" dirty="0">
                <a:solidFill>
                  <a:srgbClr val="FFFF00"/>
                </a:solidFill>
              </a:rPr>
              <a:t>Format  </a:t>
            </a:r>
            <a:r>
              <a:rPr spc="-10" dirty="0"/>
              <a:t>MAGAZINE </a:t>
            </a:r>
            <a:r>
              <a:rPr dirty="0"/>
              <a:t>&amp; </a:t>
            </a:r>
            <a:r>
              <a:rPr spc="-25" dirty="0"/>
              <a:t>NEWSPAPER</a:t>
            </a:r>
            <a:r>
              <a:rPr spc="-50" dirty="0"/>
              <a:t> </a:t>
            </a:r>
            <a:r>
              <a:rPr spc="-10" dirty="0"/>
              <a:t>ARTICLES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0931" y="1937130"/>
            <a:ext cx="3929379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Author's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last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name, </a:t>
            </a:r>
            <a:r>
              <a:rPr sz="2000" b="1" spc="-15" dirty="0">
                <a:solidFill>
                  <a:srgbClr val="FFFF00"/>
                </a:solidFill>
                <a:latin typeface="Carlito"/>
                <a:cs typeface="Carlito"/>
              </a:rPr>
              <a:t>first </a:t>
            </a:r>
            <a:r>
              <a:rPr sz="2000" b="1" dirty="0">
                <a:solidFill>
                  <a:srgbClr val="FFFF00"/>
                </a:solidFill>
                <a:latin typeface="Carlito"/>
                <a:cs typeface="Carlito"/>
              </a:rPr>
              <a:t>name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. 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"Article title."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Periodical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title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Volume 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# </a:t>
            </a:r>
            <a:r>
              <a:rPr sz="2000" b="1" spc="-15" dirty="0">
                <a:solidFill>
                  <a:srgbClr val="FFFF00"/>
                </a:solidFill>
                <a:latin typeface="Carlito"/>
                <a:cs typeface="Carlito"/>
              </a:rPr>
              <a:t>Date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inclusive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pages.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0329" y="1610995"/>
            <a:ext cx="3838575" cy="165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Author's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last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name, </a:t>
            </a:r>
            <a:r>
              <a:rPr sz="2000" b="1" spc="-15" dirty="0">
                <a:solidFill>
                  <a:srgbClr val="FFFF00"/>
                </a:solidFill>
                <a:latin typeface="Carlito"/>
                <a:cs typeface="Carlito"/>
              </a:rPr>
              <a:t>first </a:t>
            </a:r>
            <a:r>
              <a:rPr sz="2000" b="1" spc="-5" dirty="0">
                <a:solidFill>
                  <a:srgbClr val="FFFF00"/>
                </a:solidFill>
                <a:latin typeface="Carlito"/>
                <a:cs typeface="Carlito"/>
              </a:rPr>
              <a:t>initial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.  </a:t>
            </a:r>
            <a:r>
              <a:rPr sz="2000" b="1" spc="-5" dirty="0">
                <a:solidFill>
                  <a:srgbClr val="FFFF00"/>
                </a:solidFill>
                <a:latin typeface="Carlito"/>
                <a:cs typeface="Carlito"/>
              </a:rPr>
              <a:t>(Publication </a:t>
            </a:r>
            <a:r>
              <a:rPr sz="2000" b="1" spc="-10" dirty="0">
                <a:solidFill>
                  <a:srgbClr val="FFFF00"/>
                </a:solidFill>
                <a:latin typeface="Carlito"/>
                <a:cs typeface="Carlito"/>
              </a:rPr>
              <a:t>date).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Article title. 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Periodical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title, volume number  (issue number if available)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, inclusive 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pages.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0931" y="3567810"/>
            <a:ext cx="3609340" cy="23088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2000" b="1" spc="-15" dirty="0">
                <a:latin typeface="Carlito"/>
                <a:cs typeface="Carlito"/>
              </a:rPr>
              <a:t>Trillin,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Calvin</a:t>
            </a:r>
            <a:r>
              <a:rPr sz="2000" b="1" spc="-5" dirty="0">
                <a:latin typeface="Carlito"/>
                <a:cs typeface="Carlito"/>
              </a:rPr>
              <a:t>. "Culture</a:t>
            </a:r>
            <a:r>
              <a:rPr sz="2000" b="1" spc="-9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Shopping."</a:t>
            </a:r>
            <a:endParaRPr sz="20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2000" b="1" i="1" spc="-5" dirty="0">
                <a:latin typeface="Carlito"/>
                <a:cs typeface="Carlito"/>
              </a:rPr>
              <a:t>New </a:t>
            </a:r>
            <a:r>
              <a:rPr sz="2000" b="1" i="1" spc="-40" dirty="0">
                <a:latin typeface="Carlito"/>
                <a:cs typeface="Carlito"/>
              </a:rPr>
              <a:t>Yorker </a:t>
            </a:r>
            <a:r>
              <a:rPr sz="2000" b="1" dirty="0">
                <a:latin typeface="Carlito"/>
                <a:cs typeface="Carlito"/>
              </a:rPr>
              <a:t>15 </a:t>
            </a:r>
            <a:r>
              <a:rPr sz="2000" b="1" spc="-5" dirty="0">
                <a:latin typeface="Carlito"/>
                <a:cs typeface="Carlito"/>
              </a:rPr>
              <a:t>Feb.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1993</a:t>
            </a:r>
            <a:r>
              <a:rPr sz="2000" b="1" dirty="0">
                <a:latin typeface="Carlito"/>
                <a:cs typeface="Carlito"/>
              </a:rPr>
              <a:t>:</a:t>
            </a:r>
            <a:r>
              <a:rPr sz="2000" b="1" spc="-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48-51.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rlito"/>
              <a:cs typeface="Carlito"/>
            </a:endParaRPr>
          </a:p>
          <a:p>
            <a:pPr marL="12700" marR="106045" algn="just">
              <a:lnSpc>
                <a:spcPct val="107000"/>
              </a:lnSpc>
              <a:spcBef>
                <a:spcPts val="5"/>
              </a:spcBef>
            </a:pPr>
            <a:r>
              <a:rPr sz="2000" b="1" spc="-15" dirty="0">
                <a:latin typeface="Carlito"/>
                <a:cs typeface="Carlito"/>
              </a:rPr>
              <a:t>Kalette, </a:t>
            </a:r>
            <a:r>
              <a:rPr sz="2000" b="1" spc="-5" dirty="0">
                <a:latin typeface="Carlito"/>
                <a:cs typeface="Carlito"/>
              </a:rPr>
              <a:t>Denise. </a:t>
            </a:r>
            <a:r>
              <a:rPr sz="2000" b="1" spc="-10" dirty="0">
                <a:latin typeface="Carlito"/>
                <a:cs typeface="Carlito"/>
              </a:rPr>
              <a:t>"California </a:t>
            </a:r>
            <a:r>
              <a:rPr sz="2000" b="1" spc="-45" dirty="0">
                <a:latin typeface="Carlito"/>
                <a:cs typeface="Carlito"/>
              </a:rPr>
              <a:t>Town  </a:t>
            </a:r>
            <a:r>
              <a:rPr sz="2000" b="1" spc="-5" dirty="0">
                <a:latin typeface="Carlito"/>
                <a:cs typeface="Carlito"/>
              </a:rPr>
              <a:t>Counts Down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dirty="0">
                <a:latin typeface="Carlito"/>
                <a:cs typeface="Carlito"/>
              </a:rPr>
              <a:t>Big </a:t>
            </a:r>
            <a:r>
              <a:rPr sz="2000" b="1" spc="-10" dirty="0">
                <a:latin typeface="Carlito"/>
                <a:cs typeface="Carlito"/>
              </a:rPr>
              <a:t>Quake." </a:t>
            </a:r>
            <a:r>
              <a:rPr sz="2000" b="1" i="1" spc="-5" dirty="0">
                <a:latin typeface="Carlito"/>
                <a:cs typeface="Carlito"/>
              </a:rPr>
              <a:t>USA  </a:t>
            </a:r>
            <a:r>
              <a:rPr sz="2000" b="1" i="1" spc="-30" dirty="0">
                <a:latin typeface="Carlito"/>
                <a:cs typeface="Carlito"/>
              </a:rPr>
              <a:t>Today </a:t>
            </a:r>
            <a:r>
              <a:rPr sz="2000" b="1" dirty="0">
                <a:latin typeface="Carlito"/>
                <a:cs typeface="Carlito"/>
              </a:rPr>
              <a:t>9 21 </a:t>
            </a:r>
            <a:r>
              <a:rPr sz="2000" b="1" spc="-5" dirty="0">
                <a:latin typeface="Carlito"/>
                <a:cs typeface="Carlito"/>
              </a:rPr>
              <a:t>July </a:t>
            </a:r>
            <a:r>
              <a:rPr sz="2000" b="1" dirty="0">
                <a:latin typeface="Carlito"/>
                <a:cs typeface="Carlito"/>
              </a:rPr>
              <a:t>1986: </a:t>
            </a:r>
            <a:r>
              <a:rPr sz="2000" b="1" spc="-5" dirty="0">
                <a:latin typeface="Carlito"/>
                <a:cs typeface="Carlito"/>
              </a:rPr>
              <a:t>sec. A:</a:t>
            </a:r>
            <a:r>
              <a:rPr sz="2000" b="1" spc="-1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1.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6050" y="3668395"/>
            <a:ext cx="3655695" cy="251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lnSpc>
                <a:spcPct val="107000"/>
              </a:lnSpc>
              <a:spcBef>
                <a:spcPts val="100"/>
              </a:spcBef>
            </a:pPr>
            <a:r>
              <a:rPr sz="2000" b="1" spc="-15" dirty="0">
                <a:latin typeface="Carlito"/>
                <a:cs typeface="Carlito"/>
              </a:rPr>
              <a:t>Trillin,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C.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(1993,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February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15).  </a:t>
            </a:r>
            <a:r>
              <a:rPr sz="2000" b="1" spc="-5" dirty="0">
                <a:latin typeface="Carlito"/>
                <a:cs typeface="Carlito"/>
              </a:rPr>
              <a:t>Culture </a:t>
            </a:r>
            <a:r>
              <a:rPr sz="2000" b="1" dirty="0">
                <a:latin typeface="Carlito"/>
                <a:cs typeface="Carlito"/>
              </a:rPr>
              <a:t>shopping. </a:t>
            </a:r>
            <a:r>
              <a:rPr sz="2000" b="1" i="1" spc="-5" dirty="0">
                <a:latin typeface="Carlito"/>
                <a:cs typeface="Carlito"/>
              </a:rPr>
              <a:t>New </a:t>
            </a:r>
            <a:r>
              <a:rPr sz="2000" b="1" i="1" spc="-35" dirty="0">
                <a:latin typeface="Carlito"/>
                <a:cs typeface="Carlito"/>
              </a:rPr>
              <a:t>Yorker</a:t>
            </a:r>
            <a:r>
              <a:rPr sz="2000" b="1" spc="-35" dirty="0">
                <a:latin typeface="Carlito"/>
                <a:cs typeface="Carlito"/>
              </a:rPr>
              <a:t>, </a:t>
            </a:r>
            <a:r>
              <a:rPr sz="2000" b="1" dirty="0">
                <a:latin typeface="Carlito"/>
                <a:cs typeface="Carlito"/>
              </a:rPr>
              <a:t>pp.  48-51.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7000"/>
              </a:lnSpc>
              <a:spcBef>
                <a:spcPts val="1730"/>
              </a:spcBef>
            </a:pPr>
            <a:r>
              <a:rPr sz="2000" b="1" spc="-15" dirty="0">
                <a:latin typeface="Carlito"/>
                <a:cs typeface="Carlito"/>
              </a:rPr>
              <a:t>Kalette, </a:t>
            </a:r>
            <a:r>
              <a:rPr sz="2000" b="1" spc="-30" dirty="0">
                <a:latin typeface="Carlito"/>
                <a:cs typeface="Carlito"/>
              </a:rPr>
              <a:t>D. </a:t>
            </a:r>
            <a:r>
              <a:rPr sz="2000" b="1" dirty="0">
                <a:latin typeface="Carlito"/>
                <a:cs typeface="Carlito"/>
              </a:rPr>
              <a:t>(1986, </a:t>
            </a:r>
            <a:r>
              <a:rPr sz="2000" b="1" spc="-5" dirty="0">
                <a:latin typeface="Carlito"/>
                <a:cs typeface="Carlito"/>
              </a:rPr>
              <a:t>July </a:t>
            </a:r>
            <a:r>
              <a:rPr sz="2000" b="1" dirty="0">
                <a:latin typeface="Carlito"/>
                <a:cs typeface="Carlito"/>
              </a:rPr>
              <a:t>21).  </a:t>
            </a:r>
            <a:r>
              <a:rPr sz="2000" b="1" spc="-10" dirty="0">
                <a:latin typeface="Carlito"/>
                <a:cs typeface="Carlito"/>
              </a:rPr>
              <a:t>California town </a:t>
            </a:r>
            <a:r>
              <a:rPr sz="2000" b="1" spc="-5" dirty="0">
                <a:latin typeface="Carlito"/>
                <a:cs typeface="Carlito"/>
              </a:rPr>
              <a:t>counts </a:t>
            </a:r>
            <a:r>
              <a:rPr sz="2000" b="1" spc="-10" dirty="0">
                <a:latin typeface="Carlito"/>
                <a:cs typeface="Carlito"/>
              </a:rPr>
              <a:t>town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spc="-5" dirty="0">
                <a:latin typeface="Carlito"/>
                <a:cs typeface="Carlito"/>
              </a:rPr>
              <a:t>big  </a:t>
            </a:r>
            <a:r>
              <a:rPr sz="2000" b="1" spc="-15" dirty="0">
                <a:latin typeface="Carlito"/>
                <a:cs typeface="Carlito"/>
              </a:rPr>
              <a:t>quake. </a:t>
            </a:r>
            <a:r>
              <a:rPr sz="2000" b="1" i="1" spc="-5" dirty="0">
                <a:latin typeface="Carlito"/>
                <a:cs typeface="Carlito"/>
              </a:rPr>
              <a:t>USA </a:t>
            </a:r>
            <a:r>
              <a:rPr sz="2000" b="1" i="1" spc="-45" dirty="0">
                <a:latin typeface="Carlito"/>
                <a:cs typeface="Carlito"/>
              </a:rPr>
              <a:t>Today, </a:t>
            </a:r>
            <a:r>
              <a:rPr sz="2000" b="1" i="1" dirty="0">
                <a:latin typeface="Carlito"/>
                <a:cs typeface="Carlito"/>
              </a:rPr>
              <a:t>9</a:t>
            </a:r>
            <a:r>
              <a:rPr sz="2000" b="1" dirty="0">
                <a:latin typeface="Carlito"/>
                <a:cs typeface="Carlito"/>
              </a:rPr>
              <a:t>, p.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A1.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2730" cy="6513830"/>
            </a:xfrm>
            <a:custGeom>
              <a:avLst/>
              <a:gdLst/>
              <a:ahLst/>
              <a:cxnLst/>
              <a:rect l="l" t="t" r="r" b="b"/>
              <a:pathLst>
                <a:path w="9142730" h="6513830">
                  <a:moveTo>
                    <a:pt x="9142476" y="0"/>
                  </a:moveTo>
                  <a:lnTo>
                    <a:pt x="0" y="0"/>
                  </a:lnTo>
                  <a:lnTo>
                    <a:pt x="0" y="6513576"/>
                  </a:lnTo>
                  <a:lnTo>
                    <a:pt x="9142476" y="6513576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6975347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9403" y="7075931"/>
              <a:ext cx="1728470" cy="238125"/>
            </a:xfrm>
            <a:custGeom>
              <a:avLst/>
              <a:gdLst/>
              <a:ahLst/>
              <a:cxnLst/>
              <a:rect l="l" t="t" r="r" b="b"/>
              <a:pathLst>
                <a:path w="1728470" h="238125">
                  <a:moveTo>
                    <a:pt x="0" y="237744"/>
                  </a:moveTo>
                  <a:lnTo>
                    <a:pt x="1728216" y="237744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103632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0308" y="707148"/>
              <a:ext cx="8161020" cy="485140"/>
            </a:xfrm>
            <a:custGeom>
              <a:avLst/>
              <a:gdLst/>
              <a:ahLst/>
              <a:cxnLst/>
              <a:rect l="l" t="t" r="r" b="b"/>
              <a:pathLst>
                <a:path w="8161020" h="485140">
                  <a:moveTo>
                    <a:pt x="4183380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4183380" y="484632"/>
                  </a:lnTo>
                  <a:lnTo>
                    <a:pt x="4183380" y="0"/>
                  </a:lnTo>
                  <a:close/>
                </a:path>
                <a:path w="8161020" h="485140">
                  <a:moveTo>
                    <a:pt x="8161020" y="0"/>
                  </a:moveTo>
                  <a:lnTo>
                    <a:pt x="4184904" y="0"/>
                  </a:lnTo>
                  <a:lnTo>
                    <a:pt x="4184904" y="484632"/>
                  </a:lnTo>
                  <a:lnTo>
                    <a:pt x="8161020" y="484632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0308" y="1193291"/>
              <a:ext cx="8161020" cy="486409"/>
            </a:xfrm>
            <a:custGeom>
              <a:avLst/>
              <a:gdLst/>
              <a:ahLst/>
              <a:cxnLst/>
              <a:rect l="l" t="t" r="r" b="b"/>
              <a:pathLst>
                <a:path w="8161020" h="486410">
                  <a:moveTo>
                    <a:pt x="8161020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8161020" y="486155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0308" y="1680971"/>
              <a:ext cx="8161020" cy="1652270"/>
            </a:xfrm>
            <a:custGeom>
              <a:avLst/>
              <a:gdLst/>
              <a:ahLst/>
              <a:cxnLst/>
              <a:rect l="l" t="t" r="r" b="b"/>
              <a:pathLst>
                <a:path w="8161020" h="1652270">
                  <a:moveTo>
                    <a:pt x="4183380" y="0"/>
                  </a:moveTo>
                  <a:lnTo>
                    <a:pt x="0" y="0"/>
                  </a:lnTo>
                  <a:lnTo>
                    <a:pt x="0" y="1652016"/>
                  </a:lnTo>
                  <a:lnTo>
                    <a:pt x="4183380" y="1652016"/>
                  </a:lnTo>
                  <a:lnTo>
                    <a:pt x="4183380" y="0"/>
                  </a:lnTo>
                  <a:close/>
                </a:path>
                <a:path w="8161020" h="1652270">
                  <a:moveTo>
                    <a:pt x="8161020" y="0"/>
                  </a:moveTo>
                  <a:lnTo>
                    <a:pt x="4184904" y="0"/>
                  </a:lnTo>
                  <a:lnTo>
                    <a:pt x="4184904" y="1652016"/>
                  </a:lnTo>
                  <a:lnTo>
                    <a:pt x="8161020" y="1652016"/>
                  </a:lnTo>
                  <a:lnTo>
                    <a:pt x="8161020" y="0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0308" y="3334511"/>
              <a:ext cx="4183379" cy="3741420"/>
            </a:xfrm>
            <a:custGeom>
              <a:avLst/>
              <a:gdLst/>
              <a:ahLst/>
              <a:cxnLst/>
              <a:rect l="l" t="t" r="r" b="b"/>
              <a:pathLst>
                <a:path w="4183379" h="3741420">
                  <a:moveTo>
                    <a:pt x="4183379" y="0"/>
                  </a:moveTo>
                  <a:lnTo>
                    <a:pt x="0" y="0"/>
                  </a:lnTo>
                  <a:lnTo>
                    <a:pt x="0" y="3741420"/>
                  </a:lnTo>
                  <a:lnTo>
                    <a:pt x="4183379" y="3741420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25211" y="3334511"/>
              <a:ext cx="3976370" cy="3741420"/>
            </a:xfrm>
            <a:custGeom>
              <a:avLst/>
              <a:gdLst/>
              <a:ahLst/>
              <a:cxnLst/>
              <a:rect l="l" t="t" r="r" b="b"/>
              <a:pathLst>
                <a:path w="3976370" h="3741420">
                  <a:moveTo>
                    <a:pt x="3976116" y="0"/>
                  </a:moveTo>
                  <a:lnTo>
                    <a:pt x="0" y="0"/>
                  </a:lnTo>
                  <a:lnTo>
                    <a:pt x="0" y="3741420"/>
                  </a:lnTo>
                  <a:lnTo>
                    <a:pt x="3976116" y="3741420"/>
                  </a:lnTo>
                  <a:lnTo>
                    <a:pt x="397611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5211" y="701040"/>
              <a:ext cx="0" cy="6383020"/>
            </a:xfrm>
            <a:custGeom>
              <a:avLst/>
              <a:gdLst/>
              <a:ahLst/>
              <a:cxnLst/>
              <a:rect l="l" t="t" r="r" b="b"/>
              <a:pathLst>
                <a:path h="6383020">
                  <a:moveTo>
                    <a:pt x="0" y="0"/>
                  </a:moveTo>
                  <a:lnTo>
                    <a:pt x="0" y="510539"/>
                  </a:lnTo>
                </a:path>
                <a:path h="6383020">
                  <a:moveTo>
                    <a:pt x="0" y="973835"/>
                  </a:moveTo>
                  <a:lnTo>
                    <a:pt x="0" y="6382511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212" y="1193291"/>
              <a:ext cx="8174990" cy="0"/>
            </a:xfrm>
            <a:custGeom>
              <a:avLst/>
              <a:gdLst/>
              <a:ahLst/>
              <a:cxnLst/>
              <a:rect l="l" t="t" r="r" b="b"/>
              <a:pathLst>
                <a:path w="8174990">
                  <a:moveTo>
                    <a:pt x="0" y="0"/>
                  </a:moveTo>
                  <a:lnTo>
                    <a:pt x="817473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4212" y="701040"/>
              <a:ext cx="8174990" cy="6383020"/>
            </a:xfrm>
            <a:custGeom>
              <a:avLst/>
              <a:gdLst/>
              <a:ahLst/>
              <a:cxnLst/>
              <a:rect l="l" t="t" r="r" b="b"/>
              <a:pathLst>
                <a:path w="8174990" h="6383020">
                  <a:moveTo>
                    <a:pt x="0" y="979931"/>
                  </a:moveTo>
                  <a:lnTo>
                    <a:pt x="8174736" y="979931"/>
                  </a:lnTo>
                </a:path>
                <a:path w="8174990" h="6383020">
                  <a:moveTo>
                    <a:pt x="0" y="2633471"/>
                  </a:moveTo>
                  <a:lnTo>
                    <a:pt x="8174736" y="2633471"/>
                  </a:lnTo>
                </a:path>
                <a:path w="8174990" h="6383020">
                  <a:moveTo>
                    <a:pt x="6096" y="0"/>
                  </a:moveTo>
                  <a:lnTo>
                    <a:pt x="6096" y="6382511"/>
                  </a:lnTo>
                </a:path>
                <a:path w="8174990" h="6383020">
                  <a:moveTo>
                    <a:pt x="8168640" y="0"/>
                  </a:moveTo>
                  <a:lnTo>
                    <a:pt x="8168640" y="6382511"/>
                  </a:lnTo>
                </a:path>
                <a:path w="8174990" h="6383020">
                  <a:moveTo>
                    <a:pt x="0" y="6095"/>
                  </a:moveTo>
                  <a:lnTo>
                    <a:pt x="8174736" y="6095"/>
                  </a:lnTo>
                </a:path>
                <a:path w="8174990" h="6383020">
                  <a:moveTo>
                    <a:pt x="0" y="6376415"/>
                  </a:moveTo>
                  <a:lnTo>
                    <a:pt x="8174736" y="637641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9275" marR="5080" indent="-486409">
              <a:lnSpc>
                <a:spcPct val="133100"/>
              </a:lnSpc>
              <a:spcBef>
                <a:spcPts val="100"/>
              </a:spcBef>
              <a:tabLst>
                <a:tab pos="4180204" algn="l"/>
              </a:tabLst>
            </a:pPr>
            <a:r>
              <a:rPr spc="-5" dirty="0">
                <a:solidFill>
                  <a:srgbClr val="FFFF00"/>
                </a:solidFill>
              </a:rPr>
              <a:t>MLA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Format	</a:t>
            </a:r>
            <a:r>
              <a:rPr spc="-65" dirty="0">
                <a:solidFill>
                  <a:srgbClr val="FFFF00"/>
                </a:solidFill>
              </a:rPr>
              <a:t>APA </a:t>
            </a:r>
            <a:r>
              <a:rPr spc="-10" dirty="0">
                <a:solidFill>
                  <a:srgbClr val="FFFF00"/>
                </a:solidFill>
              </a:rPr>
              <a:t>Format  </a:t>
            </a:r>
            <a:r>
              <a:rPr spc="-10" dirty="0"/>
              <a:t>MAGAZINE </a:t>
            </a:r>
            <a:r>
              <a:rPr dirty="0"/>
              <a:t>&amp; </a:t>
            </a:r>
            <a:r>
              <a:rPr spc="-25" dirty="0"/>
              <a:t>NEWSPAPER</a:t>
            </a:r>
            <a:r>
              <a:rPr spc="-50" dirty="0"/>
              <a:t> </a:t>
            </a:r>
            <a:r>
              <a:rPr spc="-10" dirty="0"/>
              <a:t>ARTICLES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0931" y="1975382"/>
            <a:ext cx="3929379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Author's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last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name, </a:t>
            </a:r>
            <a:r>
              <a:rPr sz="2000" b="1" spc="-15" dirty="0">
                <a:solidFill>
                  <a:srgbClr val="FFFF00"/>
                </a:solidFill>
                <a:latin typeface="Carlito"/>
                <a:cs typeface="Carlito"/>
              </a:rPr>
              <a:t>first </a:t>
            </a:r>
            <a:r>
              <a:rPr sz="2000" b="1" dirty="0">
                <a:solidFill>
                  <a:srgbClr val="FFFF00"/>
                </a:solidFill>
                <a:latin typeface="Carlito"/>
                <a:cs typeface="Carlito"/>
              </a:rPr>
              <a:t>name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. 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"Article title."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Periodical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title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Volume 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# </a:t>
            </a:r>
            <a:r>
              <a:rPr sz="2000" b="1" spc="-15" dirty="0">
                <a:solidFill>
                  <a:srgbClr val="FFFF00"/>
                </a:solidFill>
                <a:latin typeface="Carlito"/>
                <a:cs typeface="Carlito"/>
              </a:rPr>
              <a:t>Date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inclusive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pages.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0329" y="1649247"/>
            <a:ext cx="3838575" cy="165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Author's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last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name, </a:t>
            </a:r>
            <a:r>
              <a:rPr sz="2000" b="1" spc="-15" dirty="0">
                <a:solidFill>
                  <a:srgbClr val="FFFF00"/>
                </a:solidFill>
                <a:latin typeface="Carlito"/>
                <a:cs typeface="Carlito"/>
              </a:rPr>
              <a:t>first </a:t>
            </a:r>
            <a:r>
              <a:rPr sz="2000" b="1" spc="-5" dirty="0">
                <a:solidFill>
                  <a:srgbClr val="FFFF00"/>
                </a:solidFill>
                <a:latin typeface="Carlito"/>
                <a:cs typeface="Carlito"/>
              </a:rPr>
              <a:t>initial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.  </a:t>
            </a:r>
            <a:r>
              <a:rPr sz="2000" b="1" spc="-5" dirty="0">
                <a:solidFill>
                  <a:srgbClr val="FFFF00"/>
                </a:solidFill>
                <a:latin typeface="Carlito"/>
                <a:cs typeface="Carlito"/>
              </a:rPr>
              <a:t>(Publication </a:t>
            </a:r>
            <a:r>
              <a:rPr sz="2000" b="1" spc="-10" dirty="0">
                <a:solidFill>
                  <a:srgbClr val="FFFF00"/>
                </a:solidFill>
                <a:latin typeface="Carlito"/>
                <a:cs typeface="Carlito"/>
              </a:rPr>
              <a:t>date).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Article title. 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Periodical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title, volume number  (issue number if available)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, inclusive 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pages.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0931" y="3617531"/>
            <a:ext cx="3609340" cy="23088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2000" b="1" spc="-15" dirty="0">
                <a:latin typeface="Carlito"/>
                <a:cs typeface="Carlito"/>
              </a:rPr>
              <a:t>Trillin,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Calvin</a:t>
            </a:r>
            <a:r>
              <a:rPr sz="2000" b="1" spc="-5" dirty="0">
                <a:latin typeface="Carlito"/>
                <a:cs typeface="Carlito"/>
              </a:rPr>
              <a:t>. "Culture</a:t>
            </a:r>
            <a:r>
              <a:rPr sz="2000" b="1" spc="-9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Shopping."</a:t>
            </a:r>
            <a:endParaRPr sz="20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2000" b="1" i="1" spc="-5" dirty="0">
                <a:latin typeface="Carlito"/>
                <a:cs typeface="Carlito"/>
              </a:rPr>
              <a:t>New </a:t>
            </a:r>
            <a:r>
              <a:rPr sz="2000" b="1" i="1" spc="-40" dirty="0">
                <a:latin typeface="Carlito"/>
                <a:cs typeface="Carlito"/>
              </a:rPr>
              <a:t>Yorker </a:t>
            </a:r>
            <a:r>
              <a:rPr sz="2000" b="1" dirty="0">
                <a:latin typeface="Carlito"/>
                <a:cs typeface="Carlito"/>
              </a:rPr>
              <a:t>15 </a:t>
            </a:r>
            <a:r>
              <a:rPr sz="2000" b="1" spc="-5" dirty="0">
                <a:latin typeface="Carlito"/>
                <a:cs typeface="Carlito"/>
              </a:rPr>
              <a:t>Feb.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1993</a:t>
            </a:r>
            <a:r>
              <a:rPr sz="2000" b="1" dirty="0">
                <a:latin typeface="Carlito"/>
                <a:cs typeface="Carlito"/>
              </a:rPr>
              <a:t>:</a:t>
            </a:r>
            <a:r>
              <a:rPr sz="2000" b="1" spc="-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48-51.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rlito"/>
              <a:cs typeface="Carlito"/>
            </a:endParaRPr>
          </a:p>
          <a:p>
            <a:pPr marL="12700" marR="106045" algn="just">
              <a:lnSpc>
                <a:spcPct val="107000"/>
              </a:lnSpc>
              <a:spcBef>
                <a:spcPts val="5"/>
              </a:spcBef>
            </a:pPr>
            <a:r>
              <a:rPr sz="2000" b="1" spc="-15" dirty="0">
                <a:latin typeface="Carlito"/>
                <a:cs typeface="Carlito"/>
              </a:rPr>
              <a:t>Kalette, </a:t>
            </a:r>
            <a:r>
              <a:rPr sz="2000" b="1" spc="-5" dirty="0">
                <a:latin typeface="Carlito"/>
                <a:cs typeface="Carlito"/>
              </a:rPr>
              <a:t>Denise. </a:t>
            </a:r>
            <a:r>
              <a:rPr sz="2000" b="1" spc="-10" dirty="0">
                <a:latin typeface="Carlito"/>
                <a:cs typeface="Carlito"/>
              </a:rPr>
              <a:t>"California </a:t>
            </a:r>
            <a:r>
              <a:rPr sz="2000" b="1" spc="-45" dirty="0">
                <a:latin typeface="Carlito"/>
                <a:cs typeface="Carlito"/>
              </a:rPr>
              <a:t>Town  </a:t>
            </a:r>
            <a:r>
              <a:rPr sz="2000" b="1" spc="-5" dirty="0">
                <a:latin typeface="Carlito"/>
                <a:cs typeface="Carlito"/>
              </a:rPr>
              <a:t>Counts Down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dirty="0">
                <a:latin typeface="Carlito"/>
                <a:cs typeface="Carlito"/>
              </a:rPr>
              <a:t>Big </a:t>
            </a:r>
            <a:r>
              <a:rPr sz="2000" b="1" spc="-10" dirty="0">
                <a:latin typeface="Carlito"/>
                <a:cs typeface="Carlito"/>
              </a:rPr>
              <a:t>Quake." </a:t>
            </a:r>
            <a:r>
              <a:rPr sz="2000" b="1" i="1" spc="-5" dirty="0">
                <a:latin typeface="Carlito"/>
                <a:cs typeface="Carlito"/>
              </a:rPr>
              <a:t>USA  </a:t>
            </a:r>
            <a:r>
              <a:rPr sz="2000" b="1" i="1" spc="-30" dirty="0">
                <a:latin typeface="Carlito"/>
                <a:cs typeface="Carlito"/>
              </a:rPr>
              <a:t>Today </a:t>
            </a:r>
            <a:r>
              <a:rPr sz="2000" b="1" dirty="0">
                <a:latin typeface="Carlito"/>
                <a:cs typeface="Carlito"/>
              </a:rPr>
              <a:t>9 21 </a:t>
            </a:r>
            <a:r>
              <a:rPr sz="2000" b="1" spc="-5" dirty="0">
                <a:latin typeface="Carlito"/>
                <a:cs typeface="Carlito"/>
              </a:rPr>
              <a:t>July </a:t>
            </a:r>
            <a:r>
              <a:rPr sz="2000" b="1" dirty="0">
                <a:latin typeface="Carlito"/>
                <a:cs typeface="Carlito"/>
              </a:rPr>
              <a:t>1986: </a:t>
            </a:r>
            <a:r>
              <a:rPr sz="2000" b="1" spc="-5" dirty="0">
                <a:latin typeface="Carlito"/>
                <a:cs typeface="Carlito"/>
              </a:rPr>
              <a:t>sec. A:</a:t>
            </a:r>
            <a:r>
              <a:rPr sz="2000" b="1" spc="-1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1.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6050" y="3718115"/>
            <a:ext cx="3655695" cy="251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lnSpc>
                <a:spcPct val="107000"/>
              </a:lnSpc>
              <a:spcBef>
                <a:spcPts val="100"/>
              </a:spcBef>
            </a:pPr>
            <a:r>
              <a:rPr sz="2000" b="1" spc="-15" dirty="0">
                <a:latin typeface="Carlito"/>
                <a:cs typeface="Carlito"/>
              </a:rPr>
              <a:t>Trillin,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C.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(1993,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February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15).  </a:t>
            </a:r>
            <a:r>
              <a:rPr sz="2000" b="1" spc="-5" dirty="0">
                <a:latin typeface="Carlito"/>
                <a:cs typeface="Carlito"/>
              </a:rPr>
              <a:t>Culture </a:t>
            </a:r>
            <a:r>
              <a:rPr sz="2000" b="1" dirty="0">
                <a:latin typeface="Carlito"/>
                <a:cs typeface="Carlito"/>
              </a:rPr>
              <a:t>shopping. </a:t>
            </a:r>
            <a:r>
              <a:rPr sz="2000" b="1" i="1" spc="-5" dirty="0">
                <a:latin typeface="Carlito"/>
                <a:cs typeface="Carlito"/>
              </a:rPr>
              <a:t>New </a:t>
            </a:r>
            <a:r>
              <a:rPr sz="2000" b="1" i="1" spc="-35" dirty="0">
                <a:latin typeface="Carlito"/>
                <a:cs typeface="Carlito"/>
              </a:rPr>
              <a:t>Yorker</a:t>
            </a:r>
            <a:r>
              <a:rPr sz="2000" b="1" spc="-35" dirty="0">
                <a:latin typeface="Carlito"/>
                <a:cs typeface="Carlito"/>
              </a:rPr>
              <a:t>, </a:t>
            </a:r>
            <a:r>
              <a:rPr sz="2000" b="1" dirty="0">
                <a:latin typeface="Carlito"/>
                <a:cs typeface="Carlito"/>
              </a:rPr>
              <a:t>pp.  48-51.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7000"/>
              </a:lnSpc>
              <a:spcBef>
                <a:spcPts val="1730"/>
              </a:spcBef>
            </a:pPr>
            <a:r>
              <a:rPr sz="2000" b="1" spc="-15" dirty="0">
                <a:latin typeface="Carlito"/>
                <a:cs typeface="Carlito"/>
              </a:rPr>
              <a:t>Kalette, </a:t>
            </a:r>
            <a:r>
              <a:rPr sz="2000" b="1" spc="-30" dirty="0">
                <a:latin typeface="Carlito"/>
                <a:cs typeface="Carlito"/>
              </a:rPr>
              <a:t>D. </a:t>
            </a:r>
            <a:r>
              <a:rPr sz="2000" b="1" dirty="0">
                <a:latin typeface="Carlito"/>
                <a:cs typeface="Carlito"/>
              </a:rPr>
              <a:t>(1986, </a:t>
            </a:r>
            <a:r>
              <a:rPr sz="2000" b="1" spc="-5" dirty="0">
                <a:latin typeface="Carlito"/>
                <a:cs typeface="Carlito"/>
              </a:rPr>
              <a:t>July </a:t>
            </a:r>
            <a:r>
              <a:rPr sz="2000" b="1" dirty="0">
                <a:latin typeface="Carlito"/>
                <a:cs typeface="Carlito"/>
              </a:rPr>
              <a:t>21).  </a:t>
            </a:r>
            <a:r>
              <a:rPr sz="2000" b="1" spc="-10" dirty="0">
                <a:latin typeface="Carlito"/>
                <a:cs typeface="Carlito"/>
              </a:rPr>
              <a:t>California town </a:t>
            </a:r>
            <a:r>
              <a:rPr sz="2000" b="1" spc="-5" dirty="0">
                <a:latin typeface="Carlito"/>
                <a:cs typeface="Carlito"/>
              </a:rPr>
              <a:t>counts </a:t>
            </a:r>
            <a:r>
              <a:rPr sz="2000" b="1" spc="-10" dirty="0">
                <a:latin typeface="Carlito"/>
                <a:cs typeface="Carlito"/>
              </a:rPr>
              <a:t>town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spc="-5" dirty="0">
                <a:latin typeface="Carlito"/>
                <a:cs typeface="Carlito"/>
              </a:rPr>
              <a:t>big  </a:t>
            </a:r>
            <a:r>
              <a:rPr sz="2000" b="1" spc="-15" dirty="0">
                <a:latin typeface="Carlito"/>
                <a:cs typeface="Carlito"/>
              </a:rPr>
              <a:t>quake. </a:t>
            </a:r>
            <a:r>
              <a:rPr sz="2000" b="1" i="1" spc="-5" dirty="0">
                <a:latin typeface="Carlito"/>
                <a:cs typeface="Carlito"/>
              </a:rPr>
              <a:t>USA </a:t>
            </a:r>
            <a:r>
              <a:rPr sz="2000" b="1" i="1" spc="-45" dirty="0">
                <a:latin typeface="Carlito"/>
                <a:cs typeface="Carlito"/>
              </a:rPr>
              <a:t>Today, </a:t>
            </a:r>
            <a:r>
              <a:rPr sz="2000" b="1" i="1" dirty="0">
                <a:latin typeface="Carlito"/>
                <a:cs typeface="Carlito"/>
              </a:rPr>
              <a:t>9</a:t>
            </a:r>
            <a:r>
              <a:rPr sz="2000" b="1" dirty="0">
                <a:latin typeface="Carlito"/>
                <a:cs typeface="Carlito"/>
              </a:rPr>
              <a:t>, p.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A1.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01623"/>
            <a:ext cx="9139428" cy="6170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9371" y="1014145"/>
            <a:ext cx="4744085" cy="151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4895"/>
              </a:lnSpc>
              <a:spcBef>
                <a:spcPts val="100"/>
              </a:spcBef>
            </a:pPr>
            <a:r>
              <a:rPr sz="4400" spc="-5" dirty="0">
                <a:latin typeface="Bookman Uralic"/>
                <a:cs typeface="Bookman Uralic"/>
              </a:rPr>
              <a:t>Finished!!!</a:t>
            </a:r>
            <a:endParaRPr sz="4400">
              <a:latin typeface="Bookman Uralic"/>
              <a:cs typeface="Bookman Uralic"/>
            </a:endParaRPr>
          </a:p>
          <a:p>
            <a:pPr algn="ctr">
              <a:lnSpc>
                <a:spcPts val="6815"/>
              </a:lnSpc>
            </a:pPr>
            <a:r>
              <a:rPr sz="6000" spc="-5" dirty="0">
                <a:solidFill>
                  <a:srgbClr val="FFFF00"/>
                </a:solidFill>
                <a:latin typeface="Bookman Uralic"/>
                <a:cs typeface="Bookman Uralic"/>
              </a:rPr>
              <a:t>You did</a:t>
            </a:r>
            <a:r>
              <a:rPr sz="6000" spc="-80" dirty="0">
                <a:solidFill>
                  <a:srgbClr val="FFFF00"/>
                </a:solidFill>
                <a:latin typeface="Bookman Uralic"/>
                <a:cs typeface="Bookman Uralic"/>
              </a:rPr>
              <a:t> </a:t>
            </a:r>
            <a:r>
              <a:rPr sz="6000" spc="-15" dirty="0">
                <a:solidFill>
                  <a:srgbClr val="FFFF00"/>
                </a:solidFill>
                <a:latin typeface="Bookman Uralic"/>
                <a:cs typeface="Bookman Uralic"/>
              </a:rPr>
              <a:t>it!!!</a:t>
            </a:r>
            <a:endParaRPr sz="6000">
              <a:latin typeface="Bookman Uralic"/>
              <a:cs typeface="Bookman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5" name="object 5"/>
            <p:cNvSpPr/>
            <p:nvPr/>
          </p:nvSpPr>
          <p:spPr>
            <a:xfrm>
              <a:off x="457200" y="6975347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29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0779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0520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5947" y="6966204"/>
              <a:ext cx="1739264" cy="350520"/>
            </a:xfrm>
            <a:custGeom>
              <a:avLst/>
              <a:gdLst/>
              <a:ahLst/>
              <a:cxnLst/>
              <a:rect l="l" t="t" r="r" b="b"/>
              <a:pathLst>
                <a:path w="1739264" h="350520">
                  <a:moveTo>
                    <a:pt x="173736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50520"/>
                  </a:lnTo>
                  <a:lnTo>
                    <a:pt x="1738884" y="350520"/>
                  </a:lnTo>
                  <a:lnTo>
                    <a:pt x="1738884" y="348996"/>
                  </a:lnTo>
                  <a:lnTo>
                    <a:pt x="9143" y="348996"/>
                  </a:lnTo>
                  <a:lnTo>
                    <a:pt x="4572" y="344424"/>
                  </a:lnTo>
                  <a:lnTo>
                    <a:pt x="9143" y="344424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6096"/>
                  </a:lnTo>
                  <a:lnTo>
                    <a:pt x="1738884" y="6096"/>
                  </a:lnTo>
                  <a:lnTo>
                    <a:pt x="1738884" y="3048"/>
                  </a:lnTo>
                  <a:lnTo>
                    <a:pt x="1737360" y="0"/>
                  </a:lnTo>
                  <a:close/>
                </a:path>
                <a:path w="1739264" h="350520">
                  <a:moveTo>
                    <a:pt x="9143" y="344424"/>
                  </a:moveTo>
                  <a:lnTo>
                    <a:pt x="4572" y="344424"/>
                  </a:lnTo>
                  <a:lnTo>
                    <a:pt x="9143" y="348996"/>
                  </a:lnTo>
                  <a:lnTo>
                    <a:pt x="9143" y="344424"/>
                  </a:lnTo>
                  <a:close/>
                </a:path>
                <a:path w="1739264" h="350520">
                  <a:moveTo>
                    <a:pt x="1729739" y="344424"/>
                  </a:moveTo>
                  <a:lnTo>
                    <a:pt x="9143" y="344424"/>
                  </a:lnTo>
                  <a:lnTo>
                    <a:pt x="9143" y="348996"/>
                  </a:lnTo>
                  <a:lnTo>
                    <a:pt x="1729739" y="348996"/>
                  </a:lnTo>
                  <a:lnTo>
                    <a:pt x="1729739" y="344424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1729739" y="348996"/>
                  </a:lnTo>
                  <a:lnTo>
                    <a:pt x="1734312" y="344424"/>
                  </a:lnTo>
                  <a:lnTo>
                    <a:pt x="1738884" y="344424"/>
                  </a:lnTo>
                  <a:lnTo>
                    <a:pt x="1738884" y="10668"/>
                  </a:lnTo>
                  <a:lnTo>
                    <a:pt x="1734312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344424"/>
                  </a:moveTo>
                  <a:lnTo>
                    <a:pt x="1734312" y="344424"/>
                  </a:lnTo>
                  <a:lnTo>
                    <a:pt x="1729739" y="348996"/>
                  </a:lnTo>
                  <a:lnTo>
                    <a:pt x="1738884" y="348996"/>
                  </a:lnTo>
                  <a:lnTo>
                    <a:pt x="1738884" y="344424"/>
                  </a:lnTo>
                  <a:close/>
                </a:path>
                <a:path w="1739264" h="350520">
                  <a:moveTo>
                    <a:pt x="9143" y="6096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6096"/>
                  </a:lnTo>
                  <a:close/>
                </a:path>
                <a:path w="1739264" h="350520">
                  <a:moveTo>
                    <a:pt x="1729739" y="6096"/>
                  </a:moveTo>
                  <a:lnTo>
                    <a:pt x="9143" y="6096"/>
                  </a:lnTo>
                  <a:lnTo>
                    <a:pt x="9143" y="10668"/>
                  </a:lnTo>
                  <a:lnTo>
                    <a:pt x="1729739" y="10668"/>
                  </a:lnTo>
                  <a:lnTo>
                    <a:pt x="1729739" y="6096"/>
                  </a:lnTo>
                  <a:close/>
                </a:path>
                <a:path w="1739264" h="350520">
                  <a:moveTo>
                    <a:pt x="1738884" y="6096"/>
                  </a:moveTo>
                  <a:lnTo>
                    <a:pt x="1729739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60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99403" y="6972300"/>
              <a:ext cx="1728470" cy="341630"/>
            </a:xfrm>
            <a:custGeom>
              <a:avLst/>
              <a:gdLst/>
              <a:ahLst/>
              <a:cxnLst/>
              <a:rect l="l" t="t" r="r" b="b"/>
              <a:pathLst>
                <a:path w="1728470" h="341629">
                  <a:moveTo>
                    <a:pt x="172821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728216" y="34137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8288" y="6972300"/>
              <a:ext cx="1961514" cy="341630"/>
            </a:xfrm>
            <a:custGeom>
              <a:avLst/>
              <a:gdLst/>
              <a:ahLst/>
              <a:cxnLst/>
              <a:rect l="l" t="t" r="r" b="b"/>
              <a:pathLst>
                <a:path w="1961515" h="341629">
                  <a:moveTo>
                    <a:pt x="1961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1961388" y="341376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461772"/>
              <a:ext cx="1963420" cy="341630"/>
            </a:xfrm>
            <a:custGeom>
              <a:avLst/>
              <a:gdLst/>
              <a:ahLst/>
              <a:cxnLst/>
              <a:rect l="l" t="t" r="r" b="b"/>
              <a:pathLst>
                <a:path w="1963420" h="341630">
                  <a:moveTo>
                    <a:pt x="19629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1962912" y="341375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0779" y="457200"/>
              <a:ext cx="1728470" cy="342900"/>
            </a:xfrm>
            <a:custGeom>
              <a:avLst/>
              <a:gdLst/>
              <a:ahLst/>
              <a:cxnLst/>
              <a:rect l="l" t="t" r="r" b="b"/>
              <a:pathLst>
                <a:path w="1728470" h="342900">
                  <a:moveTo>
                    <a:pt x="1728216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728216" y="34290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0520" y="457200"/>
              <a:ext cx="1728470" cy="342900"/>
            </a:xfrm>
            <a:custGeom>
              <a:avLst/>
              <a:gdLst/>
              <a:ahLst/>
              <a:cxnLst/>
              <a:rect l="l" t="t" r="r" b="b"/>
              <a:pathLst>
                <a:path w="1728470" h="342900">
                  <a:moveTo>
                    <a:pt x="1728216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728216" y="34290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55947" y="457200"/>
              <a:ext cx="1739264" cy="349250"/>
            </a:xfrm>
            <a:custGeom>
              <a:avLst/>
              <a:gdLst/>
              <a:ahLst/>
              <a:cxnLst/>
              <a:rect l="l" t="t" r="r" b="b"/>
              <a:pathLst>
                <a:path w="1739264" h="349250">
                  <a:moveTo>
                    <a:pt x="9143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1524" y="348996"/>
                  </a:lnTo>
                  <a:lnTo>
                    <a:pt x="1737360" y="348996"/>
                  </a:lnTo>
                  <a:lnTo>
                    <a:pt x="1738884" y="345948"/>
                  </a:lnTo>
                  <a:lnTo>
                    <a:pt x="1738884" y="344424"/>
                  </a:lnTo>
                  <a:lnTo>
                    <a:pt x="9143" y="344424"/>
                  </a:lnTo>
                  <a:lnTo>
                    <a:pt x="4572" y="339851"/>
                  </a:lnTo>
                  <a:lnTo>
                    <a:pt x="9143" y="339851"/>
                  </a:lnTo>
                  <a:lnTo>
                    <a:pt x="9143" y="6096"/>
                  </a:lnTo>
                  <a:lnTo>
                    <a:pt x="4572" y="6096"/>
                  </a:lnTo>
                  <a:lnTo>
                    <a:pt x="9143" y="0"/>
                  </a:lnTo>
                  <a:close/>
                </a:path>
                <a:path w="1739264" h="349250">
                  <a:moveTo>
                    <a:pt x="9143" y="339851"/>
                  </a:moveTo>
                  <a:lnTo>
                    <a:pt x="4572" y="339851"/>
                  </a:lnTo>
                  <a:lnTo>
                    <a:pt x="9143" y="344424"/>
                  </a:lnTo>
                  <a:lnTo>
                    <a:pt x="9143" y="339851"/>
                  </a:lnTo>
                  <a:close/>
                </a:path>
                <a:path w="1739264" h="349250">
                  <a:moveTo>
                    <a:pt x="1729739" y="339851"/>
                  </a:moveTo>
                  <a:lnTo>
                    <a:pt x="9143" y="339851"/>
                  </a:lnTo>
                  <a:lnTo>
                    <a:pt x="9143" y="344424"/>
                  </a:lnTo>
                  <a:lnTo>
                    <a:pt x="1729739" y="344424"/>
                  </a:lnTo>
                  <a:lnTo>
                    <a:pt x="1729739" y="339851"/>
                  </a:lnTo>
                  <a:close/>
                </a:path>
                <a:path w="1739264" h="349250">
                  <a:moveTo>
                    <a:pt x="1729739" y="0"/>
                  </a:moveTo>
                  <a:lnTo>
                    <a:pt x="1729739" y="344424"/>
                  </a:lnTo>
                  <a:lnTo>
                    <a:pt x="1734312" y="339851"/>
                  </a:lnTo>
                  <a:lnTo>
                    <a:pt x="1738884" y="339851"/>
                  </a:lnTo>
                  <a:lnTo>
                    <a:pt x="1738884" y="6096"/>
                  </a:lnTo>
                  <a:lnTo>
                    <a:pt x="1734312" y="6096"/>
                  </a:lnTo>
                  <a:lnTo>
                    <a:pt x="1729739" y="0"/>
                  </a:lnTo>
                  <a:close/>
                </a:path>
                <a:path w="1739264" h="349250">
                  <a:moveTo>
                    <a:pt x="1738884" y="339851"/>
                  </a:moveTo>
                  <a:lnTo>
                    <a:pt x="1734312" y="339851"/>
                  </a:lnTo>
                  <a:lnTo>
                    <a:pt x="1729739" y="344424"/>
                  </a:lnTo>
                  <a:lnTo>
                    <a:pt x="1738884" y="344424"/>
                  </a:lnTo>
                  <a:lnTo>
                    <a:pt x="1738884" y="339851"/>
                  </a:lnTo>
                  <a:close/>
                </a:path>
                <a:path w="1739264" h="349250">
                  <a:moveTo>
                    <a:pt x="9143" y="0"/>
                  </a:moveTo>
                  <a:lnTo>
                    <a:pt x="4572" y="6096"/>
                  </a:lnTo>
                  <a:lnTo>
                    <a:pt x="9143" y="6096"/>
                  </a:lnTo>
                  <a:lnTo>
                    <a:pt x="9143" y="0"/>
                  </a:lnTo>
                  <a:close/>
                </a:path>
                <a:path w="1739264" h="349250">
                  <a:moveTo>
                    <a:pt x="1729739" y="0"/>
                  </a:moveTo>
                  <a:lnTo>
                    <a:pt x="9143" y="0"/>
                  </a:lnTo>
                  <a:lnTo>
                    <a:pt x="9143" y="6096"/>
                  </a:lnTo>
                  <a:lnTo>
                    <a:pt x="1729739" y="6096"/>
                  </a:lnTo>
                  <a:lnTo>
                    <a:pt x="1729739" y="0"/>
                  </a:lnTo>
                  <a:close/>
                </a:path>
                <a:path w="1739264" h="349250">
                  <a:moveTo>
                    <a:pt x="1738884" y="0"/>
                  </a:moveTo>
                  <a:lnTo>
                    <a:pt x="1729739" y="0"/>
                  </a:lnTo>
                  <a:lnTo>
                    <a:pt x="1734312" y="6096"/>
                  </a:lnTo>
                  <a:lnTo>
                    <a:pt x="1738884" y="6096"/>
                  </a:lnTo>
                  <a:lnTo>
                    <a:pt x="17388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9403" y="457200"/>
              <a:ext cx="1728470" cy="342900"/>
            </a:xfrm>
            <a:custGeom>
              <a:avLst/>
              <a:gdLst/>
              <a:ahLst/>
              <a:cxnLst/>
              <a:rect l="l" t="t" r="r" b="b"/>
              <a:pathLst>
                <a:path w="1728470" h="342900">
                  <a:moveTo>
                    <a:pt x="1728216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728216" y="34290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38288" y="457200"/>
              <a:ext cx="1961514" cy="342900"/>
            </a:xfrm>
            <a:custGeom>
              <a:avLst/>
              <a:gdLst/>
              <a:ahLst/>
              <a:cxnLst/>
              <a:rect l="l" t="t" r="r" b="b"/>
              <a:pathLst>
                <a:path w="1961515" h="342900">
                  <a:moveTo>
                    <a:pt x="1961388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961388" y="34290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573023"/>
              <a:ext cx="3400043" cy="3160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071359"/>
            <a:ext cx="1963420" cy="245745"/>
          </a:xfrm>
          <a:custGeom>
            <a:avLst/>
            <a:gdLst/>
            <a:ahLst/>
            <a:cxnLst/>
            <a:rect l="l" t="t" r="r" b="b"/>
            <a:pathLst>
              <a:path w="1963420" h="245745">
                <a:moveTo>
                  <a:pt x="1962912" y="0"/>
                </a:moveTo>
                <a:lnTo>
                  <a:pt x="0" y="0"/>
                </a:lnTo>
                <a:lnTo>
                  <a:pt x="0" y="245364"/>
                </a:lnTo>
                <a:lnTo>
                  <a:pt x="1962912" y="245364"/>
                </a:lnTo>
                <a:lnTo>
                  <a:pt x="19629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5947" y="7065264"/>
            <a:ext cx="1739264" cy="251460"/>
          </a:xfrm>
          <a:custGeom>
            <a:avLst/>
            <a:gdLst/>
            <a:ahLst/>
            <a:cxnLst/>
            <a:rect l="l" t="t" r="r" b="b"/>
            <a:pathLst>
              <a:path w="1739264" h="251459">
                <a:moveTo>
                  <a:pt x="1737360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251459"/>
                </a:lnTo>
                <a:lnTo>
                  <a:pt x="1738884" y="251459"/>
                </a:lnTo>
                <a:lnTo>
                  <a:pt x="1738884" y="249935"/>
                </a:lnTo>
                <a:lnTo>
                  <a:pt x="9143" y="249935"/>
                </a:lnTo>
                <a:lnTo>
                  <a:pt x="4572" y="245363"/>
                </a:lnTo>
                <a:lnTo>
                  <a:pt x="9143" y="245363"/>
                </a:lnTo>
                <a:lnTo>
                  <a:pt x="9143" y="9143"/>
                </a:lnTo>
                <a:lnTo>
                  <a:pt x="4572" y="9143"/>
                </a:lnTo>
                <a:lnTo>
                  <a:pt x="9143" y="4571"/>
                </a:lnTo>
                <a:lnTo>
                  <a:pt x="1738884" y="4571"/>
                </a:lnTo>
                <a:lnTo>
                  <a:pt x="1738884" y="1523"/>
                </a:lnTo>
                <a:lnTo>
                  <a:pt x="1737360" y="0"/>
                </a:lnTo>
                <a:close/>
              </a:path>
              <a:path w="1739264" h="251459">
                <a:moveTo>
                  <a:pt x="9143" y="245363"/>
                </a:moveTo>
                <a:lnTo>
                  <a:pt x="4572" y="245363"/>
                </a:lnTo>
                <a:lnTo>
                  <a:pt x="9143" y="249935"/>
                </a:lnTo>
                <a:lnTo>
                  <a:pt x="9143" y="245363"/>
                </a:lnTo>
                <a:close/>
              </a:path>
              <a:path w="1739264" h="251459">
                <a:moveTo>
                  <a:pt x="1729739" y="245363"/>
                </a:moveTo>
                <a:lnTo>
                  <a:pt x="9143" y="245363"/>
                </a:lnTo>
                <a:lnTo>
                  <a:pt x="9143" y="249935"/>
                </a:lnTo>
                <a:lnTo>
                  <a:pt x="1729739" y="249935"/>
                </a:lnTo>
                <a:lnTo>
                  <a:pt x="1729739" y="245363"/>
                </a:lnTo>
                <a:close/>
              </a:path>
              <a:path w="1739264" h="251459">
                <a:moveTo>
                  <a:pt x="1729739" y="4571"/>
                </a:moveTo>
                <a:lnTo>
                  <a:pt x="1729739" y="249935"/>
                </a:lnTo>
                <a:lnTo>
                  <a:pt x="1734312" y="245363"/>
                </a:lnTo>
                <a:lnTo>
                  <a:pt x="1738884" y="245363"/>
                </a:lnTo>
                <a:lnTo>
                  <a:pt x="1738884" y="9143"/>
                </a:lnTo>
                <a:lnTo>
                  <a:pt x="1734312" y="9143"/>
                </a:lnTo>
                <a:lnTo>
                  <a:pt x="1729739" y="4571"/>
                </a:lnTo>
                <a:close/>
              </a:path>
              <a:path w="1739264" h="251459">
                <a:moveTo>
                  <a:pt x="1738884" y="245363"/>
                </a:moveTo>
                <a:lnTo>
                  <a:pt x="1734312" y="245363"/>
                </a:lnTo>
                <a:lnTo>
                  <a:pt x="1729739" y="249935"/>
                </a:lnTo>
                <a:lnTo>
                  <a:pt x="1738884" y="249935"/>
                </a:lnTo>
                <a:lnTo>
                  <a:pt x="1738884" y="245363"/>
                </a:lnTo>
                <a:close/>
              </a:path>
              <a:path w="1739264" h="251459">
                <a:moveTo>
                  <a:pt x="9143" y="4571"/>
                </a:moveTo>
                <a:lnTo>
                  <a:pt x="4572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1739264" h="251459">
                <a:moveTo>
                  <a:pt x="1729739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1729739" y="9143"/>
                </a:lnTo>
                <a:lnTo>
                  <a:pt x="1729739" y="4571"/>
                </a:lnTo>
                <a:close/>
              </a:path>
              <a:path w="1739264" h="251459">
                <a:moveTo>
                  <a:pt x="1738884" y="4571"/>
                </a:moveTo>
                <a:lnTo>
                  <a:pt x="1729739" y="4571"/>
                </a:lnTo>
                <a:lnTo>
                  <a:pt x="1734312" y="9143"/>
                </a:lnTo>
                <a:lnTo>
                  <a:pt x="1738884" y="9143"/>
                </a:lnTo>
                <a:lnTo>
                  <a:pt x="1738884" y="457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41832" y="1670304"/>
          <a:ext cx="8154668" cy="564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/>
                <a:gridCol w="288289"/>
                <a:gridCol w="1447165"/>
                <a:gridCol w="1733550"/>
                <a:gridCol w="1738629"/>
                <a:gridCol w="1469390"/>
              </a:tblGrid>
              <a:tr h="519684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Section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solidFill>
                      <a:srgbClr val="70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Purpose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the</a:t>
                      </a:r>
                      <a:r>
                        <a:rPr sz="2800" b="1" spc="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Section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solidFill>
                      <a:srgbClr val="70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24127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15" dirty="0">
                          <a:latin typeface="Carlito"/>
                          <a:cs typeface="Carlito"/>
                        </a:rPr>
                        <a:t>Abstract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70AC46"/>
                      </a:solidFill>
                      <a:prstDash val="solid"/>
                    </a:lnL>
                    <a:lnB w="1270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9875" marR="3708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briefly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introduce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reader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aims 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study, 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methodology,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results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findings.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70AC46"/>
                      </a:solidFill>
                      <a:prstDash val="solid"/>
                    </a:lnR>
                    <a:lnB w="1270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53768">
                <a:tc gridSpan="2">
                  <a:txBody>
                    <a:bodyPr/>
                    <a:lstStyle/>
                    <a:p>
                      <a:pPr marL="90805" marR="2622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Introduction 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and/or</a:t>
                      </a:r>
                      <a:r>
                        <a:rPr sz="200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thesis  </a:t>
                      </a:r>
                      <a:r>
                        <a:rPr sz="2000" b="1" spc="-15" dirty="0">
                          <a:latin typeface="Carlito"/>
                          <a:cs typeface="Carlito"/>
                        </a:rPr>
                        <a:t>statement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70AC46"/>
                      </a:solidFill>
                      <a:prstDash val="solid"/>
                    </a:lnL>
                    <a:lnT w="12700">
                      <a:solidFill>
                        <a:srgbClr val="70AC46"/>
                      </a:solidFill>
                      <a:prstDash val="solid"/>
                    </a:lnT>
                    <a:lnB w="12700">
                      <a:solidFill>
                        <a:srgbClr val="70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9875" marR="8388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state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clear </a:t>
                      </a:r>
                      <a:r>
                        <a:rPr sz="2000" b="1" spc="-15" dirty="0">
                          <a:latin typeface="Carlito"/>
                          <a:cs typeface="Carlito"/>
                        </a:rPr>
                        <a:t>overall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purpose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study,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often  framed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discussion 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need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research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is  satisfying.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define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research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question(s)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study.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269875" marR="510540">
                        <a:lnSpc>
                          <a:spcPct val="100000"/>
                        </a:lnSpc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give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very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brief background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relevant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theory and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practice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your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topic.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70AC46"/>
                      </a:solidFill>
                      <a:prstDash val="solid"/>
                    </a:lnR>
                    <a:lnT w="12700">
                      <a:solidFill>
                        <a:srgbClr val="70AC46"/>
                      </a:solidFill>
                      <a:prstDash val="solid"/>
                    </a:lnT>
                    <a:lnB w="12700">
                      <a:solidFill>
                        <a:srgbClr val="70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99666">
                <a:tc gridSpan="2">
                  <a:txBody>
                    <a:bodyPr/>
                    <a:lstStyle/>
                    <a:p>
                      <a:pPr marL="90805" marR="6375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L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2000" b="1" spc="-25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000" b="1" spc="-55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2000" b="1" spc="-3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u</a:t>
                      </a:r>
                      <a:r>
                        <a:rPr sz="2000" b="1" spc="-3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e 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Review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0AC46"/>
                      </a:solidFill>
                      <a:prstDash val="solid"/>
                    </a:lnL>
                    <a:lnT w="12700">
                      <a:solidFill>
                        <a:srgbClr val="70AC46"/>
                      </a:solidFill>
                      <a:prstDash val="solid"/>
                    </a:lnT>
                    <a:lnB w="635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9875" marR="125730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summarize what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conclusions </a:t>
                      </a:r>
                      <a:r>
                        <a:rPr sz="2000" b="1" spc="-15" dirty="0">
                          <a:latin typeface="Carlito"/>
                          <a:cs typeface="Carlito"/>
                        </a:rPr>
                        <a:t>have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been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reached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research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literature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whether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different writers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agree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or  not.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269875" marR="619760" algn="just">
                        <a:lnSpc>
                          <a:spcPct val="100000"/>
                        </a:lnSpc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highlight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main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issue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controversies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around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problem.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70AC46"/>
                      </a:solidFill>
                      <a:prstDash val="solid"/>
                    </a:lnR>
                    <a:lnT w="12700">
                      <a:solidFill>
                        <a:srgbClr val="70AC46"/>
                      </a:solidFill>
                      <a:prstDash val="solid"/>
                    </a:lnT>
                    <a:lnB w="635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702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638288" y="7069835"/>
            <a:ext cx="1961514" cy="243840"/>
          </a:xfrm>
          <a:custGeom>
            <a:avLst/>
            <a:gdLst/>
            <a:ahLst/>
            <a:cxnLst/>
            <a:rect l="l" t="t" r="r" b="b"/>
            <a:pathLst>
              <a:path w="1961515" h="243840">
                <a:moveTo>
                  <a:pt x="1961388" y="0"/>
                </a:moveTo>
                <a:lnTo>
                  <a:pt x="0" y="0"/>
                </a:lnTo>
                <a:lnTo>
                  <a:pt x="0" y="243839"/>
                </a:lnTo>
                <a:lnTo>
                  <a:pt x="1961388" y="243839"/>
                </a:lnTo>
                <a:lnTo>
                  <a:pt x="1961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583" y="801623"/>
            <a:ext cx="8737600" cy="530860"/>
          </a:xfrm>
          <a:prstGeom prst="rect">
            <a:avLst/>
          </a:prstGeom>
          <a:solidFill>
            <a:srgbClr val="FF339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25"/>
              </a:lnSpc>
            </a:pPr>
            <a:r>
              <a:rPr sz="3200" i="1" dirty="0">
                <a:latin typeface="Arial"/>
                <a:cs typeface="Arial"/>
              </a:rPr>
              <a:t>Structure of the </a:t>
            </a:r>
            <a:r>
              <a:rPr sz="3200" i="1" spc="-5" dirty="0">
                <a:latin typeface="Arial"/>
                <a:cs typeface="Arial"/>
              </a:rPr>
              <a:t>Research</a:t>
            </a:r>
            <a:r>
              <a:rPr sz="3200" i="1" spc="-10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Paper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457200"/>
            <a:ext cx="1862327" cy="154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071359"/>
            <a:ext cx="1963420" cy="245745"/>
          </a:xfrm>
          <a:custGeom>
            <a:avLst/>
            <a:gdLst/>
            <a:ahLst/>
            <a:cxnLst/>
            <a:rect l="l" t="t" r="r" b="b"/>
            <a:pathLst>
              <a:path w="1963420" h="245745">
                <a:moveTo>
                  <a:pt x="1962912" y="0"/>
                </a:moveTo>
                <a:lnTo>
                  <a:pt x="0" y="0"/>
                </a:lnTo>
                <a:lnTo>
                  <a:pt x="0" y="245364"/>
                </a:lnTo>
                <a:lnTo>
                  <a:pt x="1962912" y="245364"/>
                </a:lnTo>
                <a:lnTo>
                  <a:pt x="19629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5947" y="7065264"/>
            <a:ext cx="1739264" cy="251460"/>
          </a:xfrm>
          <a:custGeom>
            <a:avLst/>
            <a:gdLst/>
            <a:ahLst/>
            <a:cxnLst/>
            <a:rect l="l" t="t" r="r" b="b"/>
            <a:pathLst>
              <a:path w="1739264" h="251459">
                <a:moveTo>
                  <a:pt x="1737360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251459"/>
                </a:lnTo>
                <a:lnTo>
                  <a:pt x="1738884" y="251459"/>
                </a:lnTo>
                <a:lnTo>
                  <a:pt x="1738884" y="249935"/>
                </a:lnTo>
                <a:lnTo>
                  <a:pt x="9143" y="249935"/>
                </a:lnTo>
                <a:lnTo>
                  <a:pt x="4572" y="245363"/>
                </a:lnTo>
                <a:lnTo>
                  <a:pt x="9143" y="245363"/>
                </a:lnTo>
                <a:lnTo>
                  <a:pt x="9143" y="9143"/>
                </a:lnTo>
                <a:lnTo>
                  <a:pt x="4572" y="9143"/>
                </a:lnTo>
                <a:lnTo>
                  <a:pt x="9143" y="4571"/>
                </a:lnTo>
                <a:lnTo>
                  <a:pt x="1738884" y="4571"/>
                </a:lnTo>
                <a:lnTo>
                  <a:pt x="1738884" y="1523"/>
                </a:lnTo>
                <a:lnTo>
                  <a:pt x="1737360" y="0"/>
                </a:lnTo>
                <a:close/>
              </a:path>
              <a:path w="1739264" h="251459">
                <a:moveTo>
                  <a:pt x="9143" y="245363"/>
                </a:moveTo>
                <a:lnTo>
                  <a:pt x="4572" y="245363"/>
                </a:lnTo>
                <a:lnTo>
                  <a:pt x="9143" y="249935"/>
                </a:lnTo>
                <a:lnTo>
                  <a:pt x="9143" y="245363"/>
                </a:lnTo>
                <a:close/>
              </a:path>
              <a:path w="1739264" h="251459">
                <a:moveTo>
                  <a:pt x="1729739" y="245363"/>
                </a:moveTo>
                <a:lnTo>
                  <a:pt x="9143" y="245363"/>
                </a:lnTo>
                <a:lnTo>
                  <a:pt x="9143" y="249935"/>
                </a:lnTo>
                <a:lnTo>
                  <a:pt x="1729739" y="249935"/>
                </a:lnTo>
                <a:lnTo>
                  <a:pt x="1729739" y="245363"/>
                </a:lnTo>
                <a:close/>
              </a:path>
              <a:path w="1739264" h="251459">
                <a:moveTo>
                  <a:pt x="1729739" y="4571"/>
                </a:moveTo>
                <a:lnTo>
                  <a:pt x="1729739" y="249935"/>
                </a:lnTo>
                <a:lnTo>
                  <a:pt x="1734312" y="245363"/>
                </a:lnTo>
                <a:lnTo>
                  <a:pt x="1738884" y="245363"/>
                </a:lnTo>
                <a:lnTo>
                  <a:pt x="1738884" y="9143"/>
                </a:lnTo>
                <a:lnTo>
                  <a:pt x="1734312" y="9143"/>
                </a:lnTo>
                <a:lnTo>
                  <a:pt x="1729739" y="4571"/>
                </a:lnTo>
                <a:close/>
              </a:path>
              <a:path w="1739264" h="251459">
                <a:moveTo>
                  <a:pt x="1738884" y="245363"/>
                </a:moveTo>
                <a:lnTo>
                  <a:pt x="1734312" y="245363"/>
                </a:lnTo>
                <a:lnTo>
                  <a:pt x="1729739" y="249935"/>
                </a:lnTo>
                <a:lnTo>
                  <a:pt x="1738884" y="249935"/>
                </a:lnTo>
                <a:lnTo>
                  <a:pt x="1738884" y="245363"/>
                </a:lnTo>
                <a:close/>
              </a:path>
              <a:path w="1739264" h="251459">
                <a:moveTo>
                  <a:pt x="9143" y="4571"/>
                </a:moveTo>
                <a:lnTo>
                  <a:pt x="4572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1739264" h="251459">
                <a:moveTo>
                  <a:pt x="1729739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1729739" y="9143"/>
                </a:lnTo>
                <a:lnTo>
                  <a:pt x="1729739" y="4571"/>
                </a:lnTo>
                <a:close/>
              </a:path>
              <a:path w="1739264" h="251459">
                <a:moveTo>
                  <a:pt x="1738884" y="4571"/>
                </a:moveTo>
                <a:lnTo>
                  <a:pt x="1729739" y="4571"/>
                </a:lnTo>
                <a:lnTo>
                  <a:pt x="1734312" y="9143"/>
                </a:lnTo>
                <a:lnTo>
                  <a:pt x="1738884" y="9143"/>
                </a:lnTo>
                <a:lnTo>
                  <a:pt x="1738884" y="457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41832" y="1670304"/>
          <a:ext cx="8154668" cy="5643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/>
                <a:gridCol w="351789"/>
                <a:gridCol w="1383665"/>
                <a:gridCol w="1733550"/>
                <a:gridCol w="1738629"/>
                <a:gridCol w="1469390"/>
              </a:tblGrid>
              <a:tr h="58673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Section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solidFill>
                      <a:srgbClr val="70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Purpose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the</a:t>
                      </a:r>
                      <a:r>
                        <a:rPr sz="2800" b="1" spc="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Section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solidFill>
                      <a:srgbClr val="70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4376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Methodology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0AC46"/>
                      </a:solidFill>
                      <a:prstDash val="solid"/>
                    </a:lnL>
                    <a:lnB w="1270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2420" marR="7594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demonstrate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that you are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aware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research 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methods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used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study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this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topic.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12420" marR="219075">
                        <a:lnSpc>
                          <a:spcPct val="100000"/>
                        </a:lnSpc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explain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justify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method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b="1" spc="-15" dirty="0">
                          <a:latin typeface="Carlito"/>
                          <a:cs typeface="Carlito"/>
                        </a:rPr>
                        <a:t>data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collection and  analysis.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70AC46"/>
                      </a:solidFill>
                      <a:prstDash val="solid"/>
                    </a:lnR>
                    <a:lnB w="1270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4375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Results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70AC46"/>
                      </a:solidFill>
                      <a:prstDash val="solid"/>
                    </a:lnL>
                    <a:lnT w="12700">
                      <a:solidFill>
                        <a:srgbClr val="70AC46"/>
                      </a:solidFill>
                      <a:prstDash val="solid"/>
                    </a:lnT>
                    <a:lnB w="12700">
                      <a:solidFill>
                        <a:srgbClr val="70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2420" marR="290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present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findings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your research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orderly  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manner,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using heading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planned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 your methodology or  headings arising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from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patterns found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research.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70AC46"/>
                      </a:solidFill>
                      <a:prstDash val="solid"/>
                    </a:lnR>
                    <a:lnT w="12700">
                      <a:solidFill>
                        <a:srgbClr val="70AC46"/>
                      </a:solidFill>
                      <a:prstDash val="solid"/>
                    </a:lnT>
                    <a:lnB w="12700">
                      <a:solidFill>
                        <a:srgbClr val="70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1754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Discussion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70AC46"/>
                      </a:solidFill>
                      <a:prstDash val="solid"/>
                    </a:lnL>
                    <a:lnT w="12700">
                      <a:solidFill>
                        <a:srgbClr val="70AC46"/>
                      </a:solidFill>
                      <a:prstDash val="solid"/>
                    </a:lnT>
                    <a:lnB w="635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2420" marR="7112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comment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on the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trends/findings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show your 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understanding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what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your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data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suggests.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highlight anything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unexpected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that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came</a:t>
                      </a:r>
                      <a:r>
                        <a:rPr sz="2000" spc="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up.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70AC46"/>
                      </a:solidFill>
                      <a:prstDash val="solid"/>
                    </a:lnR>
                    <a:lnT w="12700">
                      <a:solidFill>
                        <a:srgbClr val="70AC46"/>
                      </a:solidFill>
                      <a:prstDash val="solid"/>
                    </a:lnT>
                    <a:lnB w="635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702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638288" y="7069835"/>
            <a:ext cx="1961514" cy="243840"/>
          </a:xfrm>
          <a:custGeom>
            <a:avLst/>
            <a:gdLst/>
            <a:ahLst/>
            <a:cxnLst/>
            <a:rect l="l" t="t" r="r" b="b"/>
            <a:pathLst>
              <a:path w="1961515" h="243840">
                <a:moveTo>
                  <a:pt x="1961388" y="0"/>
                </a:moveTo>
                <a:lnTo>
                  <a:pt x="0" y="0"/>
                </a:lnTo>
                <a:lnTo>
                  <a:pt x="0" y="243839"/>
                </a:lnTo>
                <a:lnTo>
                  <a:pt x="1961388" y="243839"/>
                </a:lnTo>
                <a:lnTo>
                  <a:pt x="1961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583" y="801623"/>
            <a:ext cx="8737600" cy="530860"/>
          </a:xfrm>
          <a:prstGeom prst="rect">
            <a:avLst/>
          </a:prstGeom>
          <a:solidFill>
            <a:srgbClr val="FF339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25"/>
              </a:lnSpc>
            </a:pPr>
            <a:r>
              <a:rPr sz="3200" i="1" dirty="0">
                <a:latin typeface="Arial"/>
                <a:cs typeface="Arial"/>
              </a:rPr>
              <a:t>Structure of the </a:t>
            </a:r>
            <a:r>
              <a:rPr sz="3200" i="1" spc="-5" dirty="0">
                <a:latin typeface="Arial"/>
                <a:cs typeface="Arial"/>
              </a:rPr>
              <a:t>Research</a:t>
            </a:r>
            <a:r>
              <a:rPr sz="3200" i="1" spc="-10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Paper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457200"/>
            <a:ext cx="1862327" cy="154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071359"/>
            <a:ext cx="1963420" cy="245745"/>
          </a:xfrm>
          <a:custGeom>
            <a:avLst/>
            <a:gdLst/>
            <a:ahLst/>
            <a:cxnLst/>
            <a:rect l="l" t="t" r="r" b="b"/>
            <a:pathLst>
              <a:path w="1963420" h="245745">
                <a:moveTo>
                  <a:pt x="1962912" y="0"/>
                </a:moveTo>
                <a:lnTo>
                  <a:pt x="0" y="0"/>
                </a:lnTo>
                <a:lnTo>
                  <a:pt x="0" y="245364"/>
                </a:lnTo>
                <a:lnTo>
                  <a:pt x="1962912" y="245364"/>
                </a:lnTo>
                <a:lnTo>
                  <a:pt x="19629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5947" y="7065264"/>
            <a:ext cx="1739264" cy="251460"/>
          </a:xfrm>
          <a:custGeom>
            <a:avLst/>
            <a:gdLst/>
            <a:ahLst/>
            <a:cxnLst/>
            <a:rect l="l" t="t" r="r" b="b"/>
            <a:pathLst>
              <a:path w="1739264" h="251459">
                <a:moveTo>
                  <a:pt x="1737360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251459"/>
                </a:lnTo>
                <a:lnTo>
                  <a:pt x="1738884" y="251459"/>
                </a:lnTo>
                <a:lnTo>
                  <a:pt x="1738884" y="249935"/>
                </a:lnTo>
                <a:lnTo>
                  <a:pt x="9143" y="249935"/>
                </a:lnTo>
                <a:lnTo>
                  <a:pt x="4572" y="245363"/>
                </a:lnTo>
                <a:lnTo>
                  <a:pt x="9143" y="245363"/>
                </a:lnTo>
                <a:lnTo>
                  <a:pt x="9143" y="9143"/>
                </a:lnTo>
                <a:lnTo>
                  <a:pt x="4572" y="9143"/>
                </a:lnTo>
                <a:lnTo>
                  <a:pt x="9143" y="4571"/>
                </a:lnTo>
                <a:lnTo>
                  <a:pt x="1738884" y="4571"/>
                </a:lnTo>
                <a:lnTo>
                  <a:pt x="1738884" y="1523"/>
                </a:lnTo>
                <a:lnTo>
                  <a:pt x="1737360" y="0"/>
                </a:lnTo>
                <a:close/>
              </a:path>
              <a:path w="1739264" h="251459">
                <a:moveTo>
                  <a:pt x="9143" y="245363"/>
                </a:moveTo>
                <a:lnTo>
                  <a:pt x="4572" y="245363"/>
                </a:lnTo>
                <a:lnTo>
                  <a:pt x="9143" y="249935"/>
                </a:lnTo>
                <a:lnTo>
                  <a:pt x="9143" y="245363"/>
                </a:lnTo>
                <a:close/>
              </a:path>
              <a:path w="1739264" h="251459">
                <a:moveTo>
                  <a:pt x="1729739" y="245363"/>
                </a:moveTo>
                <a:lnTo>
                  <a:pt x="9143" y="245363"/>
                </a:lnTo>
                <a:lnTo>
                  <a:pt x="9143" y="249935"/>
                </a:lnTo>
                <a:lnTo>
                  <a:pt x="1729739" y="249935"/>
                </a:lnTo>
                <a:lnTo>
                  <a:pt x="1729739" y="245363"/>
                </a:lnTo>
                <a:close/>
              </a:path>
              <a:path w="1739264" h="251459">
                <a:moveTo>
                  <a:pt x="1729739" y="4571"/>
                </a:moveTo>
                <a:lnTo>
                  <a:pt x="1729739" y="249935"/>
                </a:lnTo>
                <a:lnTo>
                  <a:pt x="1734312" y="245363"/>
                </a:lnTo>
                <a:lnTo>
                  <a:pt x="1738884" y="245363"/>
                </a:lnTo>
                <a:lnTo>
                  <a:pt x="1738884" y="9143"/>
                </a:lnTo>
                <a:lnTo>
                  <a:pt x="1734312" y="9143"/>
                </a:lnTo>
                <a:lnTo>
                  <a:pt x="1729739" y="4571"/>
                </a:lnTo>
                <a:close/>
              </a:path>
              <a:path w="1739264" h="251459">
                <a:moveTo>
                  <a:pt x="1738884" y="245363"/>
                </a:moveTo>
                <a:lnTo>
                  <a:pt x="1734312" y="245363"/>
                </a:lnTo>
                <a:lnTo>
                  <a:pt x="1729739" y="249935"/>
                </a:lnTo>
                <a:lnTo>
                  <a:pt x="1738884" y="249935"/>
                </a:lnTo>
                <a:lnTo>
                  <a:pt x="1738884" y="245363"/>
                </a:lnTo>
                <a:close/>
              </a:path>
              <a:path w="1739264" h="251459">
                <a:moveTo>
                  <a:pt x="9143" y="4571"/>
                </a:moveTo>
                <a:lnTo>
                  <a:pt x="4572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1739264" h="251459">
                <a:moveTo>
                  <a:pt x="1729739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1729739" y="9143"/>
                </a:lnTo>
                <a:lnTo>
                  <a:pt x="1729739" y="4571"/>
                </a:lnTo>
                <a:close/>
              </a:path>
              <a:path w="1739264" h="251459">
                <a:moveTo>
                  <a:pt x="1738884" y="4571"/>
                </a:moveTo>
                <a:lnTo>
                  <a:pt x="1729739" y="4571"/>
                </a:lnTo>
                <a:lnTo>
                  <a:pt x="1734312" y="9143"/>
                </a:lnTo>
                <a:lnTo>
                  <a:pt x="1738884" y="9143"/>
                </a:lnTo>
                <a:lnTo>
                  <a:pt x="1738884" y="457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41832" y="1670304"/>
          <a:ext cx="8156574" cy="564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/>
                <a:gridCol w="1735455"/>
                <a:gridCol w="1734185"/>
                <a:gridCol w="1739264"/>
                <a:gridCol w="1470025"/>
              </a:tblGrid>
              <a:tr h="6019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Section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solidFill>
                      <a:srgbClr val="70AC4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067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Purpose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the</a:t>
                      </a:r>
                      <a:r>
                        <a:rPr sz="2800" b="1" spc="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Section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solidFill>
                      <a:srgbClr val="70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09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Conclusion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70AC46"/>
                      </a:solidFill>
                      <a:prstDash val="solid"/>
                    </a:lnL>
                    <a:lnB w="1270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06755" marR="1866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sum up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your findings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highlight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significance of 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outcomes of your</a:t>
                      </a:r>
                      <a:r>
                        <a:rPr sz="20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study.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706755" marR="651510">
                        <a:lnSpc>
                          <a:spcPct val="100000"/>
                        </a:lnSpc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discuss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limitations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your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study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indicate  where </a:t>
                      </a:r>
                      <a:r>
                        <a:rPr sz="20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further </a:t>
                      </a:r>
                      <a:r>
                        <a:rPr sz="20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research </a:t>
                      </a:r>
                      <a:r>
                        <a:rPr sz="20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is</a:t>
                      </a:r>
                      <a:r>
                        <a:rPr sz="2000" u="heavy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needed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70AC46"/>
                      </a:solidFill>
                      <a:prstDash val="solid"/>
                    </a:lnR>
                    <a:lnB w="1270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951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5" dirty="0">
                          <a:latin typeface="Carlito"/>
                          <a:cs typeface="Carlito"/>
                        </a:rPr>
                        <a:t>Reference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70AC46"/>
                      </a:solidFill>
                      <a:prstDash val="solid"/>
                    </a:lnL>
                    <a:lnT w="12700">
                      <a:solidFill>
                        <a:srgbClr val="70AC46"/>
                      </a:solidFill>
                      <a:prstDash val="solid"/>
                    </a:lnT>
                    <a:lnB w="12700">
                      <a:solidFill>
                        <a:srgbClr val="70AC46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06755" marR="5283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list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alphabetically all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b="1" spc="-15" dirty="0">
                          <a:latin typeface="Carlito"/>
                          <a:cs typeface="Carlito"/>
                        </a:rPr>
                        <a:t>reference 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materials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that 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have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been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cited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text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report.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70AC46"/>
                      </a:solidFill>
                      <a:prstDash val="solid"/>
                    </a:lnR>
                    <a:lnT w="12700">
                      <a:solidFill>
                        <a:srgbClr val="70AC46"/>
                      </a:solidFill>
                      <a:prstDash val="solid"/>
                    </a:lnT>
                    <a:lnB w="12700">
                      <a:solidFill>
                        <a:srgbClr val="70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91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Appendices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0AC46"/>
                      </a:solidFill>
                      <a:prstDash val="solid"/>
                    </a:lnL>
                    <a:lnT w="12700">
                      <a:solidFill>
                        <a:srgbClr val="70AC46"/>
                      </a:solidFill>
                      <a:prstDash val="solid"/>
                    </a:lnT>
                    <a:lnB w="635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06755" marR="1562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present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relevant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details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such as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letters 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participants 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organizations.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706755" marR="200025">
                        <a:lnSpc>
                          <a:spcPct val="100000"/>
                        </a:lnSpc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present details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questionnaires,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surveys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other 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relevant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instrument that you developed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purpose  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study.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706755" marR="610235">
                        <a:lnSpc>
                          <a:spcPct val="100000"/>
                        </a:lnSpc>
                      </a:pPr>
                      <a:r>
                        <a:rPr sz="2000" spc="-9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present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relevant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documents, 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e.g.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Reports/policy/ 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historical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documents.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70AC46"/>
                      </a:solidFill>
                      <a:prstDash val="solid"/>
                    </a:lnR>
                    <a:lnT w="12700">
                      <a:solidFill>
                        <a:srgbClr val="70AC46"/>
                      </a:solidFill>
                      <a:prstDash val="solid"/>
                    </a:lnT>
                    <a:lnB w="6350">
                      <a:solidFill>
                        <a:srgbClr val="70AC46"/>
                      </a:solidFill>
                      <a:prstDash val="solid"/>
                    </a:lnB>
                    <a:solidFill>
                      <a:srgbClr val="EB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702F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91CF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70AC46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638288" y="7069835"/>
            <a:ext cx="1961514" cy="243840"/>
          </a:xfrm>
          <a:custGeom>
            <a:avLst/>
            <a:gdLst/>
            <a:ahLst/>
            <a:cxnLst/>
            <a:rect l="l" t="t" r="r" b="b"/>
            <a:pathLst>
              <a:path w="1961515" h="243840">
                <a:moveTo>
                  <a:pt x="1961388" y="0"/>
                </a:moveTo>
                <a:lnTo>
                  <a:pt x="0" y="0"/>
                </a:lnTo>
                <a:lnTo>
                  <a:pt x="0" y="243839"/>
                </a:lnTo>
                <a:lnTo>
                  <a:pt x="1961388" y="243839"/>
                </a:lnTo>
                <a:lnTo>
                  <a:pt x="1961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583" y="801623"/>
            <a:ext cx="8737600" cy="530860"/>
          </a:xfrm>
          <a:prstGeom prst="rect">
            <a:avLst/>
          </a:prstGeom>
          <a:solidFill>
            <a:srgbClr val="FF339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25"/>
              </a:lnSpc>
            </a:pPr>
            <a:r>
              <a:rPr sz="3200" i="1" dirty="0">
                <a:latin typeface="Arial"/>
                <a:cs typeface="Arial"/>
              </a:rPr>
              <a:t>Structure of the </a:t>
            </a:r>
            <a:r>
              <a:rPr sz="3200" i="1" spc="-5" dirty="0">
                <a:latin typeface="Arial"/>
                <a:cs typeface="Arial"/>
              </a:rPr>
              <a:t>Research</a:t>
            </a:r>
            <a:r>
              <a:rPr sz="3200" i="1" spc="-10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Paper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457200"/>
            <a:ext cx="1862327" cy="154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9142476" y="0"/>
                </a:moveTo>
                <a:lnTo>
                  <a:pt x="0" y="0"/>
                </a:lnTo>
                <a:lnTo>
                  <a:pt x="0" y="6856476"/>
                </a:lnTo>
                <a:lnTo>
                  <a:pt x="9142476" y="6856476"/>
                </a:lnTo>
                <a:lnTo>
                  <a:pt x="9142476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1368" y="3250717"/>
            <a:ext cx="35433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i="1" spc="-5" dirty="0">
                <a:latin typeface="Arial"/>
                <a:cs typeface="Arial"/>
              </a:rPr>
              <a:t>#</a:t>
            </a:r>
            <a:r>
              <a:rPr sz="4300" b="0" spc="-5" dirty="0">
                <a:latin typeface="Arial"/>
                <a:cs typeface="Arial"/>
              </a:rPr>
              <a:t>how </a:t>
            </a:r>
            <a:r>
              <a:rPr sz="4300" b="0" spc="-10" dirty="0">
                <a:latin typeface="Arial"/>
                <a:cs typeface="Arial"/>
              </a:rPr>
              <a:t>to</a:t>
            </a:r>
            <a:r>
              <a:rPr sz="4300" b="0" spc="-70" dirty="0">
                <a:latin typeface="Arial"/>
                <a:cs typeface="Arial"/>
              </a:rPr>
              <a:t> </a:t>
            </a:r>
            <a:r>
              <a:rPr sz="4300" b="0" spc="-5" dirty="0">
                <a:latin typeface="Arial"/>
                <a:cs typeface="Arial"/>
              </a:rPr>
              <a:t>write?</a:t>
            </a:r>
            <a:endParaRPr sz="4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55676"/>
            <a:ext cx="9142730" cy="6861175"/>
            <a:chOff x="457200" y="455676"/>
            <a:chExt cx="9142730" cy="6861175"/>
          </a:xfrm>
        </p:grpSpPr>
        <p:sp>
          <p:nvSpPr>
            <p:cNvPr id="5" name="object 5"/>
            <p:cNvSpPr/>
            <p:nvPr/>
          </p:nvSpPr>
          <p:spPr>
            <a:xfrm>
              <a:off x="457200" y="455675"/>
              <a:ext cx="9142730" cy="6861175"/>
            </a:xfrm>
            <a:custGeom>
              <a:avLst/>
              <a:gdLst/>
              <a:ahLst/>
              <a:cxnLst/>
              <a:rect l="l" t="t" r="r" b="b"/>
              <a:pathLst>
                <a:path w="9142730" h="6861175">
                  <a:moveTo>
                    <a:pt x="196291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962912" y="445008"/>
                  </a:lnTo>
                  <a:lnTo>
                    <a:pt x="1962912" y="0"/>
                  </a:lnTo>
                  <a:close/>
                </a:path>
                <a:path w="9142730" h="6861175">
                  <a:moveTo>
                    <a:pt x="1975091" y="6464808"/>
                  </a:moveTo>
                  <a:lnTo>
                    <a:pt x="0" y="6464808"/>
                  </a:lnTo>
                  <a:lnTo>
                    <a:pt x="0" y="6861048"/>
                  </a:lnTo>
                  <a:lnTo>
                    <a:pt x="1975091" y="6861048"/>
                  </a:lnTo>
                  <a:lnTo>
                    <a:pt x="1975091" y="6464808"/>
                  </a:lnTo>
                  <a:close/>
                </a:path>
                <a:path w="9142730" h="6861175">
                  <a:moveTo>
                    <a:pt x="3706368" y="6469380"/>
                  </a:moveTo>
                  <a:lnTo>
                    <a:pt x="1976628" y="6469380"/>
                  </a:lnTo>
                  <a:lnTo>
                    <a:pt x="1976628" y="6861048"/>
                  </a:lnTo>
                  <a:lnTo>
                    <a:pt x="3706368" y="6861048"/>
                  </a:lnTo>
                  <a:lnTo>
                    <a:pt x="3706368" y="6469380"/>
                  </a:lnTo>
                  <a:close/>
                </a:path>
                <a:path w="9142730" h="6861175">
                  <a:moveTo>
                    <a:pt x="5434584" y="1524"/>
                  </a:moveTo>
                  <a:lnTo>
                    <a:pt x="3704844" y="1524"/>
                  </a:lnTo>
                  <a:lnTo>
                    <a:pt x="3704844" y="446532"/>
                  </a:lnTo>
                  <a:lnTo>
                    <a:pt x="5434584" y="446532"/>
                  </a:lnTo>
                  <a:lnTo>
                    <a:pt x="5434584" y="1524"/>
                  </a:lnTo>
                  <a:close/>
                </a:path>
                <a:path w="9142730" h="6861175">
                  <a:moveTo>
                    <a:pt x="5436095" y="6466332"/>
                  </a:moveTo>
                  <a:lnTo>
                    <a:pt x="3707892" y="6466332"/>
                  </a:lnTo>
                  <a:lnTo>
                    <a:pt x="3707892" y="6861061"/>
                  </a:lnTo>
                  <a:lnTo>
                    <a:pt x="5436095" y="6861048"/>
                  </a:lnTo>
                  <a:lnTo>
                    <a:pt x="5436095" y="6466332"/>
                  </a:lnTo>
                  <a:close/>
                </a:path>
                <a:path w="9142730" h="6861175">
                  <a:moveTo>
                    <a:pt x="7165848" y="0"/>
                  </a:moveTo>
                  <a:lnTo>
                    <a:pt x="5436108" y="0"/>
                  </a:lnTo>
                  <a:lnTo>
                    <a:pt x="5436108" y="445008"/>
                  </a:lnTo>
                  <a:lnTo>
                    <a:pt x="7165848" y="445008"/>
                  </a:lnTo>
                  <a:lnTo>
                    <a:pt x="7165848" y="0"/>
                  </a:lnTo>
                  <a:close/>
                </a:path>
                <a:path w="9142730" h="6861175">
                  <a:moveTo>
                    <a:pt x="9140952" y="6464808"/>
                  </a:moveTo>
                  <a:lnTo>
                    <a:pt x="7178040" y="6464808"/>
                  </a:lnTo>
                  <a:lnTo>
                    <a:pt x="7178040" y="6861061"/>
                  </a:lnTo>
                  <a:lnTo>
                    <a:pt x="9140952" y="6861048"/>
                  </a:lnTo>
                  <a:lnTo>
                    <a:pt x="9140952" y="6464808"/>
                  </a:lnTo>
                  <a:close/>
                </a:path>
                <a:path w="9142730" h="6861175">
                  <a:moveTo>
                    <a:pt x="9142476" y="1524"/>
                  </a:moveTo>
                  <a:lnTo>
                    <a:pt x="7167372" y="1524"/>
                  </a:lnTo>
                  <a:lnTo>
                    <a:pt x="7167372" y="446532"/>
                  </a:lnTo>
                  <a:lnTo>
                    <a:pt x="9142476" y="446532"/>
                  </a:lnTo>
                  <a:lnTo>
                    <a:pt x="9142476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91967" y="2974848"/>
              <a:ext cx="1473708" cy="2665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26680" y="457200"/>
              <a:ext cx="1636776" cy="4419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03276" y="491146"/>
            <a:ext cx="141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Grab </a:t>
            </a:r>
            <a:r>
              <a:rPr sz="1800" dirty="0">
                <a:solidFill>
                  <a:srgbClr val="FF0066"/>
                </a:solidFill>
                <a:latin typeface="Carlito"/>
                <a:cs typeface="Carlito"/>
              </a:rPr>
              <a:t>a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copy</a:t>
            </a:r>
            <a:r>
              <a:rPr sz="1800" spc="-75" dirty="0">
                <a:solidFill>
                  <a:srgbClr val="FF00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on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2730" cy="6859905"/>
            <a:chOff x="457200" y="457200"/>
            <a:chExt cx="9142730" cy="6859905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1953895" cy="6611620"/>
            </a:xfrm>
            <a:custGeom>
              <a:avLst/>
              <a:gdLst/>
              <a:ahLst/>
              <a:cxnLst/>
              <a:rect l="l" t="t" r="r" b="b"/>
              <a:pathLst>
                <a:path w="1953895" h="6611620">
                  <a:moveTo>
                    <a:pt x="1953768" y="0"/>
                  </a:moveTo>
                  <a:lnTo>
                    <a:pt x="0" y="0"/>
                  </a:lnTo>
                  <a:lnTo>
                    <a:pt x="0" y="6611111"/>
                  </a:lnTo>
                  <a:lnTo>
                    <a:pt x="1953768" y="6611111"/>
                  </a:lnTo>
                  <a:lnTo>
                    <a:pt x="195376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1961514" cy="6619240"/>
            </a:xfrm>
            <a:custGeom>
              <a:avLst/>
              <a:gdLst/>
              <a:ahLst/>
              <a:cxnLst/>
              <a:rect l="l" t="t" r="r" b="b"/>
              <a:pathLst>
                <a:path w="1961514" h="6619240">
                  <a:moveTo>
                    <a:pt x="0" y="6606540"/>
                  </a:moveTo>
                  <a:lnTo>
                    <a:pt x="0" y="6618732"/>
                  </a:lnTo>
                  <a:lnTo>
                    <a:pt x="1961388" y="6618732"/>
                  </a:lnTo>
                  <a:lnTo>
                    <a:pt x="1961388" y="6612635"/>
                  </a:lnTo>
                  <a:lnTo>
                    <a:pt x="7620" y="6612635"/>
                  </a:lnTo>
                  <a:lnTo>
                    <a:pt x="0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7620"/>
                  </a:lnTo>
                  <a:lnTo>
                    <a:pt x="0" y="6606540"/>
                  </a:lnTo>
                  <a:lnTo>
                    <a:pt x="7620" y="6612635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6606540"/>
                  </a:moveTo>
                  <a:lnTo>
                    <a:pt x="7620" y="6606540"/>
                  </a:lnTo>
                  <a:lnTo>
                    <a:pt x="7620" y="6612635"/>
                  </a:lnTo>
                  <a:lnTo>
                    <a:pt x="1949196" y="6612635"/>
                  </a:lnTo>
                  <a:lnTo>
                    <a:pt x="1949196" y="660654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1949196" y="6612635"/>
                  </a:lnTo>
                  <a:lnTo>
                    <a:pt x="1955291" y="6606540"/>
                  </a:lnTo>
                  <a:lnTo>
                    <a:pt x="1961388" y="6606540"/>
                  </a:lnTo>
                  <a:lnTo>
                    <a:pt x="1961388" y="7620"/>
                  </a:lnTo>
                  <a:lnTo>
                    <a:pt x="1955292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6606540"/>
                  </a:moveTo>
                  <a:lnTo>
                    <a:pt x="1955291" y="6606540"/>
                  </a:lnTo>
                  <a:lnTo>
                    <a:pt x="1949196" y="6612635"/>
                  </a:lnTo>
                  <a:lnTo>
                    <a:pt x="1961388" y="6612635"/>
                  </a:lnTo>
                  <a:lnTo>
                    <a:pt x="1961388" y="6606540"/>
                  </a:lnTo>
                  <a:close/>
                </a:path>
                <a:path w="1961514" h="6619240">
                  <a:moveTo>
                    <a:pt x="76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20" y="0"/>
                  </a:lnTo>
                  <a:close/>
                </a:path>
                <a:path w="1961514" h="6619240">
                  <a:moveTo>
                    <a:pt x="1949196" y="0"/>
                  </a:moveTo>
                  <a:lnTo>
                    <a:pt x="7620" y="0"/>
                  </a:lnTo>
                  <a:lnTo>
                    <a:pt x="7620" y="7620"/>
                  </a:lnTo>
                  <a:lnTo>
                    <a:pt x="1949196" y="7620"/>
                  </a:lnTo>
                  <a:lnTo>
                    <a:pt x="1949196" y="0"/>
                  </a:lnTo>
                  <a:close/>
                </a:path>
                <a:path w="1961514" h="6619240">
                  <a:moveTo>
                    <a:pt x="1961388" y="0"/>
                  </a:moveTo>
                  <a:lnTo>
                    <a:pt x="1949196" y="0"/>
                  </a:lnTo>
                  <a:lnTo>
                    <a:pt x="1955292" y="7620"/>
                  </a:lnTo>
                  <a:lnTo>
                    <a:pt x="1961388" y="762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539" y="749946"/>
              <a:ext cx="1482725" cy="1439545"/>
            </a:xfrm>
            <a:custGeom>
              <a:avLst/>
              <a:gdLst/>
              <a:ahLst/>
              <a:cxnLst/>
              <a:rect l="l" t="t" r="r" b="b"/>
              <a:pathLst>
                <a:path w="1482725" h="1439545">
                  <a:moveTo>
                    <a:pt x="729692" y="0"/>
                  </a:moveTo>
                  <a:lnTo>
                    <a:pt x="685482" y="774"/>
                  </a:lnTo>
                  <a:lnTo>
                    <a:pt x="641357" y="4250"/>
                  </a:lnTo>
                  <a:lnTo>
                    <a:pt x="597452" y="10432"/>
                  </a:lnTo>
                  <a:lnTo>
                    <a:pt x="553901" y="19327"/>
                  </a:lnTo>
                  <a:lnTo>
                    <a:pt x="510838" y="30940"/>
                  </a:lnTo>
                  <a:lnTo>
                    <a:pt x="468399" y="45278"/>
                  </a:lnTo>
                  <a:lnTo>
                    <a:pt x="426717" y="62345"/>
                  </a:lnTo>
                  <a:lnTo>
                    <a:pt x="385928" y="82148"/>
                  </a:lnTo>
                  <a:lnTo>
                    <a:pt x="346166" y="104693"/>
                  </a:lnTo>
                  <a:lnTo>
                    <a:pt x="307566" y="129986"/>
                  </a:lnTo>
                  <a:lnTo>
                    <a:pt x="270262" y="158032"/>
                  </a:lnTo>
                  <a:lnTo>
                    <a:pt x="234388" y="188837"/>
                  </a:lnTo>
                  <a:lnTo>
                    <a:pt x="200410" y="221894"/>
                  </a:lnTo>
                  <a:lnTo>
                    <a:pt x="169071" y="256603"/>
                  </a:lnTo>
                  <a:lnTo>
                    <a:pt x="140375" y="292832"/>
                  </a:lnTo>
                  <a:lnTo>
                    <a:pt x="114329" y="330447"/>
                  </a:lnTo>
                  <a:lnTo>
                    <a:pt x="90937" y="369315"/>
                  </a:lnTo>
                  <a:lnTo>
                    <a:pt x="70206" y="409304"/>
                  </a:lnTo>
                  <a:lnTo>
                    <a:pt x="52139" y="450281"/>
                  </a:lnTo>
                  <a:lnTo>
                    <a:pt x="36742" y="492113"/>
                  </a:lnTo>
                  <a:lnTo>
                    <a:pt x="24021" y="534667"/>
                  </a:lnTo>
                  <a:lnTo>
                    <a:pt x="13981" y="577811"/>
                  </a:lnTo>
                  <a:lnTo>
                    <a:pt x="6628" y="621410"/>
                  </a:lnTo>
                  <a:lnTo>
                    <a:pt x="1965" y="665334"/>
                  </a:lnTo>
                  <a:lnTo>
                    <a:pt x="0" y="709448"/>
                  </a:lnTo>
                  <a:lnTo>
                    <a:pt x="736" y="753620"/>
                  </a:lnTo>
                  <a:lnTo>
                    <a:pt x="4179" y="797718"/>
                  </a:lnTo>
                  <a:lnTo>
                    <a:pt x="10335" y="841607"/>
                  </a:lnTo>
                  <a:lnTo>
                    <a:pt x="19209" y="885156"/>
                  </a:lnTo>
                  <a:lnTo>
                    <a:pt x="30805" y="928232"/>
                  </a:lnTo>
                  <a:lnTo>
                    <a:pt x="45130" y="970701"/>
                  </a:lnTo>
                  <a:lnTo>
                    <a:pt x="62189" y="1012431"/>
                  </a:lnTo>
                  <a:lnTo>
                    <a:pt x="81986" y="1053289"/>
                  </a:lnTo>
                  <a:lnTo>
                    <a:pt x="104527" y="1093142"/>
                  </a:lnTo>
                  <a:lnTo>
                    <a:pt x="129818" y="1131858"/>
                  </a:lnTo>
                  <a:lnTo>
                    <a:pt x="157863" y="1169303"/>
                  </a:lnTo>
                  <a:lnTo>
                    <a:pt x="188668" y="1205345"/>
                  </a:lnTo>
                  <a:lnTo>
                    <a:pt x="221733" y="1239155"/>
                  </a:lnTo>
                  <a:lnTo>
                    <a:pt x="256462" y="1270353"/>
                  </a:lnTo>
                  <a:lnTo>
                    <a:pt x="292721" y="1298933"/>
                  </a:lnTo>
                  <a:lnTo>
                    <a:pt x="330377" y="1324888"/>
                  </a:lnTo>
                  <a:lnTo>
                    <a:pt x="369293" y="1348211"/>
                  </a:lnTo>
                  <a:lnTo>
                    <a:pt x="409336" y="1368894"/>
                  </a:lnTo>
                  <a:lnTo>
                    <a:pt x="450371" y="1386931"/>
                  </a:lnTo>
                  <a:lnTo>
                    <a:pt x="492263" y="1402315"/>
                  </a:lnTo>
                  <a:lnTo>
                    <a:pt x="534878" y="1415038"/>
                  </a:lnTo>
                  <a:lnTo>
                    <a:pt x="578081" y="1425094"/>
                  </a:lnTo>
                  <a:lnTo>
                    <a:pt x="621738" y="1432475"/>
                  </a:lnTo>
                  <a:lnTo>
                    <a:pt x="665713" y="1437175"/>
                  </a:lnTo>
                  <a:lnTo>
                    <a:pt x="709873" y="1439186"/>
                  </a:lnTo>
                  <a:lnTo>
                    <a:pt x="754083" y="1438502"/>
                  </a:lnTo>
                  <a:lnTo>
                    <a:pt x="798207" y="1435115"/>
                  </a:lnTo>
                  <a:lnTo>
                    <a:pt x="842113" y="1429019"/>
                  </a:lnTo>
                  <a:lnTo>
                    <a:pt x="885664" y="1420206"/>
                  </a:lnTo>
                  <a:lnTo>
                    <a:pt x="928727" y="1408670"/>
                  </a:lnTo>
                  <a:lnTo>
                    <a:pt x="971166" y="1394403"/>
                  </a:lnTo>
                  <a:lnTo>
                    <a:pt x="1012848" y="1377399"/>
                  </a:lnTo>
                  <a:lnTo>
                    <a:pt x="1053637" y="1357649"/>
                  </a:lnTo>
                  <a:lnTo>
                    <a:pt x="1093399" y="1335148"/>
                  </a:lnTo>
                  <a:lnTo>
                    <a:pt x="1131999" y="1309889"/>
                  </a:lnTo>
                  <a:lnTo>
                    <a:pt x="1169303" y="1281863"/>
                  </a:lnTo>
                  <a:lnTo>
                    <a:pt x="1205176" y="1251065"/>
                  </a:lnTo>
                  <a:lnTo>
                    <a:pt x="1482544" y="1284593"/>
                  </a:lnTo>
                  <a:lnTo>
                    <a:pt x="1369768" y="1030085"/>
                  </a:lnTo>
                  <a:lnTo>
                    <a:pt x="1389246" y="985449"/>
                  </a:lnTo>
                  <a:lnTo>
                    <a:pt x="1405529" y="940035"/>
                  </a:lnTo>
                  <a:lnTo>
                    <a:pt x="1418642" y="893997"/>
                  </a:lnTo>
                  <a:lnTo>
                    <a:pt x="1428609" y="847489"/>
                  </a:lnTo>
                  <a:lnTo>
                    <a:pt x="1435452" y="800664"/>
                  </a:lnTo>
                  <a:lnTo>
                    <a:pt x="1439195" y="753677"/>
                  </a:lnTo>
                  <a:lnTo>
                    <a:pt x="1439862" y="706679"/>
                  </a:lnTo>
                  <a:lnTo>
                    <a:pt x="1437477" y="659826"/>
                  </a:lnTo>
                  <a:lnTo>
                    <a:pt x="1432062" y="613271"/>
                  </a:lnTo>
                  <a:lnTo>
                    <a:pt x="1423642" y="567167"/>
                  </a:lnTo>
                  <a:lnTo>
                    <a:pt x="1412239" y="521669"/>
                  </a:lnTo>
                  <a:lnTo>
                    <a:pt x="1397878" y="476929"/>
                  </a:lnTo>
                  <a:lnTo>
                    <a:pt x="1380581" y="433102"/>
                  </a:lnTo>
                  <a:lnTo>
                    <a:pt x="1360374" y="390342"/>
                  </a:lnTo>
                  <a:lnTo>
                    <a:pt x="1337278" y="348801"/>
                  </a:lnTo>
                  <a:lnTo>
                    <a:pt x="1311317" y="308633"/>
                  </a:lnTo>
                  <a:lnTo>
                    <a:pt x="1282516" y="269993"/>
                  </a:lnTo>
                  <a:lnTo>
                    <a:pt x="1250896" y="233033"/>
                  </a:lnTo>
                  <a:lnTo>
                    <a:pt x="1217832" y="199230"/>
                  </a:lnTo>
                  <a:lnTo>
                    <a:pt x="1183103" y="168053"/>
                  </a:lnTo>
                  <a:lnTo>
                    <a:pt x="1146844" y="139505"/>
                  </a:lnTo>
                  <a:lnTo>
                    <a:pt x="1109188" y="113594"/>
                  </a:lnTo>
                  <a:lnTo>
                    <a:pt x="1070272" y="90326"/>
                  </a:lnTo>
                  <a:lnTo>
                    <a:pt x="1030229" y="69705"/>
                  </a:lnTo>
                  <a:lnTo>
                    <a:pt x="989194" y="51738"/>
                  </a:lnTo>
                  <a:lnTo>
                    <a:pt x="947302" y="36432"/>
                  </a:lnTo>
                  <a:lnTo>
                    <a:pt x="904687" y="23790"/>
                  </a:lnTo>
                  <a:lnTo>
                    <a:pt x="861484" y="13821"/>
                  </a:lnTo>
                  <a:lnTo>
                    <a:pt x="817827" y="6529"/>
                  </a:lnTo>
                  <a:lnTo>
                    <a:pt x="773852" y="1919"/>
                  </a:lnTo>
                  <a:lnTo>
                    <a:pt x="72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131" y="715263"/>
              <a:ext cx="1582420" cy="1511300"/>
            </a:xfrm>
            <a:custGeom>
              <a:avLst/>
              <a:gdLst/>
              <a:ahLst/>
              <a:cxnLst/>
              <a:rect l="l" t="t" r="r" b="b"/>
              <a:pathLst>
                <a:path w="1582420" h="1511300">
                  <a:moveTo>
                    <a:pt x="900684" y="12700"/>
                  </a:moveTo>
                  <a:lnTo>
                    <a:pt x="611124" y="12700"/>
                  </a:lnTo>
                  <a:lnTo>
                    <a:pt x="574548" y="25400"/>
                  </a:lnTo>
                  <a:lnTo>
                    <a:pt x="504444" y="50800"/>
                  </a:lnTo>
                  <a:lnTo>
                    <a:pt x="470916" y="63500"/>
                  </a:lnTo>
                  <a:lnTo>
                    <a:pt x="435864" y="76200"/>
                  </a:lnTo>
                  <a:lnTo>
                    <a:pt x="402336" y="88900"/>
                  </a:lnTo>
                  <a:lnTo>
                    <a:pt x="370331" y="114300"/>
                  </a:lnTo>
                  <a:lnTo>
                    <a:pt x="338328" y="127000"/>
                  </a:lnTo>
                  <a:lnTo>
                    <a:pt x="306324" y="152400"/>
                  </a:lnTo>
                  <a:lnTo>
                    <a:pt x="275844" y="177800"/>
                  </a:lnTo>
                  <a:lnTo>
                    <a:pt x="246887" y="203200"/>
                  </a:lnTo>
                  <a:lnTo>
                    <a:pt x="192024" y="254000"/>
                  </a:lnTo>
                  <a:lnTo>
                    <a:pt x="167640" y="292100"/>
                  </a:lnTo>
                  <a:lnTo>
                    <a:pt x="144780" y="317500"/>
                  </a:lnTo>
                  <a:lnTo>
                    <a:pt x="123444" y="342900"/>
                  </a:lnTo>
                  <a:lnTo>
                    <a:pt x="103632" y="381000"/>
                  </a:lnTo>
                  <a:lnTo>
                    <a:pt x="85344" y="406400"/>
                  </a:lnTo>
                  <a:lnTo>
                    <a:pt x="54864" y="482600"/>
                  </a:lnTo>
                  <a:lnTo>
                    <a:pt x="42672" y="508000"/>
                  </a:lnTo>
                  <a:lnTo>
                    <a:pt x="30480" y="546100"/>
                  </a:lnTo>
                  <a:lnTo>
                    <a:pt x="21336" y="584200"/>
                  </a:lnTo>
                  <a:lnTo>
                    <a:pt x="13716" y="622300"/>
                  </a:lnTo>
                  <a:lnTo>
                    <a:pt x="7620" y="660400"/>
                  </a:lnTo>
                  <a:lnTo>
                    <a:pt x="1524" y="723900"/>
                  </a:lnTo>
                  <a:lnTo>
                    <a:pt x="0" y="762000"/>
                  </a:lnTo>
                  <a:lnTo>
                    <a:pt x="1524" y="800100"/>
                  </a:lnTo>
                  <a:lnTo>
                    <a:pt x="4572" y="838200"/>
                  </a:lnTo>
                  <a:lnTo>
                    <a:pt x="9144" y="876300"/>
                  </a:lnTo>
                  <a:lnTo>
                    <a:pt x="15240" y="901700"/>
                  </a:lnTo>
                  <a:lnTo>
                    <a:pt x="22860" y="939800"/>
                  </a:lnTo>
                  <a:lnTo>
                    <a:pt x="32004" y="977900"/>
                  </a:lnTo>
                  <a:lnTo>
                    <a:pt x="44196" y="1016000"/>
                  </a:lnTo>
                  <a:lnTo>
                    <a:pt x="57912" y="1054100"/>
                  </a:lnTo>
                  <a:lnTo>
                    <a:pt x="71628" y="1079500"/>
                  </a:lnTo>
                  <a:lnTo>
                    <a:pt x="88392" y="1117600"/>
                  </a:lnTo>
                  <a:lnTo>
                    <a:pt x="108204" y="1143000"/>
                  </a:lnTo>
                  <a:lnTo>
                    <a:pt x="128016" y="1181100"/>
                  </a:lnTo>
                  <a:lnTo>
                    <a:pt x="149352" y="1206500"/>
                  </a:lnTo>
                  <a:lnTo>
                    <a:pt x="173736" y="1244600"/>
                  </a:lnTo>
                  <a:lnTo>
                    <a:pt x="254508" y="1320800"/>
                  </a:lnTo>
                  <a:lnTo>
                    <a:pt x="283464" y="1346200"/>
                  </a:lnTo>
                  <a:lnTo>
                    <a:pt x="344424" y="1397000"/>
                  </a:lnTo>
                  <a:lnTo>
                    <a:pt x="376428" y="1409700"/>
                  </a:lnTo>
                  <a:lnTo>
                    <a:pt x="408431" y="1435100"/>
                  </a:lnTo>
                  <a:lnTo>
                    <a:pt x="441959" y="1447800"/>
                  </a:lnTo>
                  <a:lnTo>
                    <a:pt x="477012" y="1460500"/>
                  </a:lnTo>
                  <a:lnTo>
                    <a:pt x="510540" y="1473200"/>
                  </a:lnTo>
                  <a:lnTo>
                    <a:pt x="580644" y="1498600"/>
                  </a:lnTo>
                  <a:lnTo>
                    <a:pt x="617220" y="1511300"/>
                  </a:lnTo>
                  <a:lnTo>
                    <a:pt x="870204" y="1511300"/>
                  </a:lnTo>
                  <a:lnTo>
                    <a:pt x="906780" y="1498600"/>
                  </a:lnTo>
                  <a:lnTo>
                    <a:pt x="941832" y="1498600"/>
                  </a:lnTo>
                  <a:lnTo>
                    <a:pt x="1046988" y="1460500"/>
                  </a:lnTo>
                  <a:lnTo>
                    <a:pt x="1114044" y="1435100"/>
                  </a:lnTo>
                  <a:lnTo>
                    <a:pt x="632460" y="1435100"/>
                  </a:lnTo>
                  <a:lnTo>
                    <a:pt x="597408" y="1422400"/>
                  </a:lnTo>
                  <a:lnTo>
                    <a:pt x="598932" y="1422400"/>
                  </a:lnTo>
                  <a:lnTo>
                    <a:pt x="565404" y="1409700"/>
                  </a:lnTo>
                  <a:lnTo>
                    <a:pt x="536448" y="1409700"/>
                  </a:lnTo>
                  <a:lnTo>
                    <a:pt x="504444" y="1397000"/>
                  </a:lnTo>
                  <a:lnTo>
                    <a:pt x="505968" y="1397000"/>
                  </a:lnTo>
                  <a:lnTo>
                    <a:pt x="473964" y="1384300"/>
                  </a:lnTo>
                  <a:lnTo>
                    <a:pt x="475488" y="1384300"/>
                  </a:lnTo>
                  <a:lnTo>
                    <a:pt x="443484" y="1358900"/>
                  </a:lnTo>
                  <a:lnTo>
                    <a:pt x="445008" y="1358900"/>
                  </a:lnTo>
                  <a:lnTo>
                    <a:pt x="414528" y="1346200"/>
                  </a:lnTo>
                  <a:lnTo>
                    <a:pt x="416052" y="1346200"/>
                  </a:lnTo>
                  <a:lnTo>
                    <a:pt x="385572" y="1333500"/>
                  </a:lnTo>
                  <a:lnTo>
                    <a:pt x="387096" y="1333500"/>
                  </a:lnTo>
                  <a:lnTo>
                    <a:pt x="358140" y="1308100"/>
                  </a:lnTo>
                  <a:lnTo>
                    <a:pt x="359664" y="1308100"/>
                  </a:lnTo>
                  <a:lnTo>
                    <a:pt x="330708" y="1295400"/>
                  </a:lnTo>
                  <a:lnTo>
                    <a:pt x="332231" y="1295400"/>
                  </a:lnTo>
                  <a:lnTo>
                    <a:pt x="304800" y="1270000"/>
                  </a:lnTo>
                  <a:lnTo>
                    <a:pt x="306324" y="1270000"/>
                  </a:lnTo>
                  <a:lnTo>
                    <a:pt x="278892" y="1244600"/>
                  </a:lnTo>
                  <a:lnTo>
                    <a:pt x="280416" y="1244600"/>
                  </a:lnTo>
                  <a:lnTo>
                    <a:pt x="254508" y="1219200"/>
                  </a:lnTo>
                  <a:lnTo>
                    <a:pt x="256031" y="1219200"/>
                  </a:lnTo>
                  <a:lnTo>
                    <a:pt x="231648" y="1193800"/>
                  </a:lnTo>
                  <a:lnTo>
                    <a:pt x="233172" y="1193800"/>
                  </a:lnTo>
                  <a:lnTo>
                    <a:pt x="210312" y="1168400"/>
                  </a:lnTo>
                  <a:lnTo>
                    <a:pt x="211836" y="1168400"/>
                  </a:lnTo>
                  <a:lnTo>
                    <a:pt x="190500" y="1143000"/>
                  </a:lnTo>
                  <a:lnTo>
                    <a:pt x="192024" y="1143000"/>
                  </a:lnTo>
                  <a:lnTo>
                    <a:pt x="172212" y="1104900"/>
                  </a:lnTo>
                  <a:lnTo>
                    <a:pt x="173736" y="1104900"/>
                  </a:lnTo>
                  <a:lnTo>
                    <a:pt x="155448" y="1079500"/>
                  </a:lnTo>
                  <a:lnTo>
                    <a:pt x="156972" y="1079500"/>
                  </a:lnTo>
                  <a:lnTo>
                    <a:pt x="140208" y="1054100"/>
                  </a:lnTo>
                  <a:lnTo>
                    <a:pt x="141731" y="1054100"/>
                  </a:lnTo>
                  <a:lnTo>
                    <a:pt x="128016" y="1016000"/>
                  </a:lnTo>
                  <a:lnTo>
                    <a:pt x="115824" y="990600"/>
                  </a:lnTo>
                  <a:lnTo>
                    <a:pt x="105156" y="952500"/>
                  </a:lnTo>
                  <a:lnTo>
                    <a:pt x="106680" y="952500"/>
                  </a:lnTo>
                  <a:lnTo>
                    <a:pt x="96012" y="927100"/>
                  </a:lnTo>
                  <a:lnTo>
                    <a:pt x="97536" y="927100"/>
                  </a:lnTo>
                  <a:lnTo>
                    <a:pt x="89916" y="889000"/>
                  </a:lnTo>
                  <a:lnTo>
                    <a:pt x="83820" y="863600"/>
                  </a:lnTo>
                  <a:lnTo>
                    <a:pt x="78740" y="800100"/>
                  </a:lnTo>
                  <a:lnTo>
                    <a:pt x="77724" y="800100"/>
                  </a:lnTo>
                  <a:lnTo>
                    <a:pt x="76200" y="762000"/>
                  </a:lnTo>
                  <a:lnTo>
                    <a:pt x="77724" y="723900"/>
                  </a:lnTo>
                  <a:lnTo>
                    <a:pt x="78232" y="723900"/>
                  </a:lnTo>
                  <a:lnTo>
                    <a:pt x="79248" y="698500"/>
                  </a:lnTo>
                  <a:lnTo>
                    <a:pt x="83820" y="660400"/>
                  </a:lnTo>
                  <a:lnTo>
                    <a:pt x="88392" y="635000"/>
                  </a:lnTo>
                  <a:lnTo>
                    <a:pt x="96012" y="596900"/>
                  </a:lnTo>
                  <a:lnTo>
                    <a:pt x="105156" y="571500"/>
                  </a:lnTo>
                  <a:lnTo>
                    <a:pt x="103632" y="571500"/>
                  </a:lnTo>
                  <a:lnTo>
                    <a:pt x="114300" y="533400"/>
                  </a:lnTo>
                  <a:lnTo>
                    <a:pt x="126492" y="508000"/>
                  </a:lnTo>
                  <a:lnTo>
                    <a:pt x="124968" y="508000"/>
                  </a:lnTo>
                  <a:lnTo>
                    <a:pt x="138684" y="469900"/>
                  </a:lnTo>
                  <a:lnTo>
                    <a:pt x="143764" y="469900"/>
                  </a:lnTo>
                  <a:lnTo>
                    <a:pt x="153924" y="444500"/>
                  </a:lnTo>
                  <a:lnTo>
                    <a:pt x="152400" y="444500"/>
                  </a:lnTo>
                  <a:lnTo>
                    <a:pt x="169164" y="419100"/>
                  </a:lnTo>
                  <a:lnTo>
                    <a:pt x="187452" y="381000"/>
                  </a:lnTo>
                  <a:lnTo>
                    <a:pt x="193040" y="381000"/>
                  </a:lnTo>
                  <a:lnTo>
                    <a:pt x="207264" y="355600"/>
                  </a:lnTo>
                  <a:lnTo>
                    <a:pt x="205740" y="355600"/>
                  </a:lnTo>
                  <a:lnTo>
                    <a:pt x="227076" y="330200"/>
                  </a:lnTo>
                  <a:lnTo>
                    <a:pt x="249936" y="304800"/>
                  </a:lnTo>
                  <a:lnTo>
                    <a:pt x="248412" y="304800"/>
                  </a:lnTo>
                  <a:lnTo>
                    <a:pt x="274320" y="279400"/>
                  </a:lnTo>
                  <a:lnTo>
                    <a:pt x="272796" y="279400"/>
                  </a:lnTo>
                  <a:lnTo>
                    <a:pt x="298704" y="254000"/>
                  </a:lnTo>
                  <a:lnTo>
                    <a:pt x="297180" y="254000"/>
                  </a:lnTo>
                  <a:lnTo>
                    <a:pt x="326136" y="228600"/>
                  </a:lnTo>
                  <a:lnTo>
                    <a:pt x="324612" y="228600"/>
                  </a:lnTo>
                  <a:lnTo>
                    <a:pt x="353568" y="215900"/>
                  </a:lnTo>
                  <a:lnTo>
                    <a:pt x="352044" y="215900"/>
                  </a:lnTo>
                  <a:lnTo>
                    <a:pt x="381000" y="190500"/>
                  </a:lnTo>
                  <a:lnTo>
                    <a:pt x="379476" y="190500"/>
                  </a:lnTo>
                  <a:lnTo>
                    <a:pt x="409956" y="177800"/>
                  </a:lnTo>
                  <a:lnTo>
                    <a:pt x="408431" y="177800"/>
                  </a:lnTo>
                  <a:lnTo>
                    <a:pt x="438912" y="152400"/>
                  </a:lnTo>
                  <a:lnTo>
                    <a:pt x="437388" y="152400"/>
                  </a:lnTo>
                  <a:lnTo>
                    <a:pt x="469392" y="139700"/>
                  </a:lnTo>
                  <a:lnTo>
                    <a:pt x="467868" y="139700"/>
                  </a:lnTo>
                  <a:lnTo>
                    <a:pt x="499872" y="127000"/>
                  </a:lnTo>
                  <a:lnTo>
                    <a:pt x="498348" y="127000"/>
                  </a:lnTo>
                  <a:lnTo>
                    <a:pt x="531876" y="114300"/>
                  </a:lnTo>
                  <a:lnTo>
                    <a:pt x="560832" y="114300"/>
                  </a:lnTo>
                  <a:lnTo>
                    <a:pt x="594360" y="101600"/>
                  </a:lnTo>
                  <a:lnTo>
                    <a:pt x="592836" y="101600"/>
                  </a:lnTo>
                  <a:lnTo>
                    <a:pt x="626364" y="88900"/>
                  </a:lnTo>
                  <a:lnTo>
                    <a:pt x="656844" y="88900"/>
                  </a:lnTo>
                  <a:lnTo>
                    <a:pt x="691896" y="76200"/>
                  </a:lnTo>
                  <a:lnTo>
                    <a:pt x="1074420" y="76200"/>
                  </a:lnTo>
                  <a:lnTo>
                    <a:pt x="1040892" y="63500"/>
                  </a:lnTo>
                  <a:lnTo>
                    <a:pt x="1005840" y="38100"/>
                  </a:lnTo>
                  <a:lnTo>
                    <a:pt x="970788" y="38100"/>
                  </a:lnTo>
                  <a:lnTo>
                    <a:pt x="900684" y="12700"/>
                  </a:lnTo>
                  <a:close/>
                </a:path>
                <a:path w="1582420" h="1511300">
                  <a:moveTo>
                    <a:pt x="1136904" y="1320800"/>
                  </a:moveTo>
                  <a:lnTo>
                    <a:pt x="1106424" y="1346200"/>
                  </a:lnTo>
                  <a:lnTo>
                    <a:pt x="1107948" y="1346200"/>
                  </a:lnTo>
                  <a:lnTo>
                    <a:pt x="1077468" y="1358900"/>
                  </a:lnTo>
                  <a:lnTo>
                    <a:pt x="1078992" y="1358900"/>
                  </a:lnTo>
                  <a:lnTo>
                    <a:pt x="1046988" y="1371600"/>
                  </a:lnTo>
                  <a:lnTo>
                    <a:pt x="1048512" y="1371600"/>
                  </a:lnTo>
                  <a:lnTo>
                    <a:pt x="1016507" y="1397000"/>
                  </a:lnTo>
                  <a:lnTo>
                    <a:pt x="987551" y="1397000"/>
                  </a:lnTo>
                  <a:lnTo>
                    <a:pt x="954024" y="1409700"/>
                  </a:lnTo>
                  <a:lnTo>
                    <a:pt x="955548" y="1409700"/>
                  </a:lnTo>
                  <a:lnTo>
                    <a:pt x="922020" y="1422400"/>
                  </a:lnTo>
                  <a:lnTo>
                    <a:pt x="923544" y="1422400"/>
                  </a:lnTo>
                  <a:lnTo>
                    <a:pt x="890016" y="1435100"/>
                  </a:lnTo>
                  <a:lnTo>
                    <a:pt x="1114044" y="1435100"/>
                  </a:lnTo>
                  <a:lnTo>
                    <a:pt x="1147572" y="1409700"/>
                  </a:lnTo>
                  <a:lnTo>
                    <a:pt x="1179576" y="1397000"/>
                  </a:lnTo>
                  <a:lnTo>
                    <a:pt x="1240536" y="1346200"/>
                  </a:lnTo>
                  <a:lnTo>
                    <a:pt x="1253214" y="1335078"/>
                  </a:lnTo>
                  <a:lnTo>
                    <a:pt x="1239012" y="1333500"/>
                  </a:lnTo>
                  <a:lnTo>
                    <a:pt x="1135380" y="1333500"/>
                  </a:lnTo>
                  <a:lnTo>
                    <a:pt x="1136904" y="1320800"/>
                  </a:lnTo>
                  <a:close/>
                </a:path>
                <a:path w="1582420" h="1511300">
                  <a:moveTo>
                    <a:pt x="1474954" y="1320800"/>
                  </a:moveTo>
                  <a:lnTo>
                    <a:pt x="1269492" y="1320800"/>
                  </a:lnTo>
                  <a:lnTo>
                    <a:pt x="1253214" y="1335078"/>
                  </a:lnTo>
                  <a:lnTo>
                    <a:pt x="1581912" y="1371600"/>
                  </a:lnTo>
                  <a:lnTo>
                    <a:pt x="1570817" y="1346200"/>
                  </a:lnTo>
                  <a:lnTo>
                    <a:pt x="1485900" y="1346200"/>
                  </a:lnTo>
                  <a:lnTo>
                    <a:pt x="1474954" y="1320800"/>
                  </a:lnTo>
                  <a:close/>
                </a:path>
                <a:path w="1582420" h="1511300">
                  <a:moveTo>
                    <a:pt x="1454577" y="1273510"/>
                  </a:moveTo>
                  <a:lnTo>
                    <a:pt x="1485900" y="1346200"/>
                  </a:lnTo>
                  <a:lnTo>
                    <a:pt x="1525524" y="1282700"/>
                  </a:lnTo>
                  <a:lnTo>
                    <a:pt x="1454577" y="1273510"/>
                  </a:lnTo>
                  <a:close/>
                </a:path>
                <a:path w="1582420" h="1511300">
                  <a:moveTo>
                    <a:pt x="1411224" y="952500"/>
                  </a:moveTo>
                  <a:lnTo>
                    <a:pt x="1402080" y="977900"/>
                  </a:lnTo>
                  <a:lnTo>
                    <a:pt x="1403604" y="977900"/>
                  </a:lnTo>
                  <a:lnTo>
                    <a:pt x="1394460" y="1003300"/>
                  </a:lnTo>
                  <a:lnTo>
                    <a:pt x="1383792" y="1028700"/>
                  </a:lnTo>
                  <a:lnTo>
                    <a:pt x="1365504" y="1066800"/>
                  </a:lnTo>
                  <a:lnTo>
                    <a:pt x="1454577" y="1273510"/>
                  </a:lnTo>
                  <a:lnTo>
                    <a:pt x="1525524" y="1282700"/>
                  </a:lnTo>
                  <a:lnTo>
                    <a:pt x="1485900" y="1346200"/>
                  </a:lnTo>
                  <a:lnTo>
                    <a:pt x="1570817" y="1346200"/>
                  </a:lnTo>
                  <a:lnTo>
                    <a:pt x="1459870" y="1092200"/>
                  </a:lnTo>
                  <a:lnTo>
                    <a:pt x="1443228" y="1092200"/>
                  </a:lnTo>
                  <a:lnTo>
                    <a:pt x="1443228" y="1054100"/>
                  </a:lnTo>
                  <a:lnTo>
                    <a:pt x="1456029" y="1054100"/>
                  </a:lnTo>
                  <a:lnTo>
                    <a:pt x="1464564" y="1028700"/>
                  </a:lnTo>
                  <a:lnTo>
                    <a:pt x="1475232" y="1003300"/>
                  </a:lnTo>
                  <a:lnTo>
                    <a:pt x="1484376" y="977900"/>
                  </a:lnTo>
                  <a:lnTo>
                    <a:pt x="1488185" y="965200"/>
                  </a:lnTo>
                  <a:lnTo>
                    <a:pt x="1411224" y="965200"/>
                  </a:lnTo>
                  <a:lnTo>
                    <a:pt x="1411224" y="952500"/>
                  </a:lnTo>
                  <a:close/>
                </a:path>
                <a:path w="1582420" h="1511300">
                  <a:moveTo>
                    <a:pt x="1269492" y="1320800"/>
                  </a:moveTo>
                  <a:lnTo>
                    <a:pt x="1239012" y="1333500"/>
                  </a:lnTo>
                  <a:lnTo>
                    <a:pt x="1253214" y="1335078"/>
                  </a:lnTo>
                  <a:lnTo>
                    <a:pt x="1269492" y="1320800"/>
                  </a:lnTo>
                  <a:close/>
                </a:path>
                <a:path w="1582420" h="1511300">
                  <a:moveTo>
                    <a:pt x="1231392" y="1244600"/>
                  </a:moveTo>
                  <a:lnTo>
                    <a:pt x="1191768" y="1282700"/>
                  </a:lnTo>
                  <a:lnTo>
                    <a:pt x="1193292" y="1282700"/>
                  </a:lnTo>
                  <a:lnTo>
                    <a:pt x="1164336" y="1308100"/>
                  </a:lnTo>
                  <a:lnTo>
                    <a:pt x="1165860" y="1308100"/>
                  </a:lnTo>
                  <a:lnTo>
                    <a:pt x="1135380" y="1333500"/>
                  </a:lnTo>
                  <a:lnTo>
                    <a:pt x="1239012" y="1333500"/>
                  </a:lnTo>
                  <a:lnTo>
                    <a:pt x="1269492" y="1320800"/>
                  </a:lnTo>
                  <a:lnTo>
                    <a:pt x="1474954" y="1320800"/>
                  </a:lnTo>
                  <a:lnTo>
                    <a:pt x="1454577" y="1273510"/>
                  </a:lnTo>
                  <a:lnTo>
                    <a:pt x="1231392" y="1244600"/>
                  </a:lnTo>
                  <a:close/>
                </a:path>
                <a:path w="1582420" h="1511300">
                  <a:moveTo>
                    <a:pt x="1443228" y="1054100"/>
                  </a:moveTo>
                  <a:lnTo>
                    <a:pt x="1443228" y="1092200"/>
                  </a:lnTo>
                  <a:lnTo>
                    <a:pt x="1450463" y="1070665"/>
                  </a:lnTo>
                  <a:lnTo>
                    <a:pt x="1443228" y="1054100"/>
                  </a:lnTo>
                  <a:close/>
                </a:path>
                <a:path w="1582420" h="1511300">
                  <a:moveTo>
                    <a:pt x="1450463" y="1070665"/>
                  </a:moveTo>
                  <a:lnTo>
                    <a:pt x="1443228" y="1092200"/>
                  </a:lnTo>
                  <a:lnTo>
                    <a:pt x="1459870" y="1092200"/>
                  </a:lnTo>
                  <a:lnTo>
                    <a:pt x="1450463" y="1070665"/>
                  </a:lnTo>
                  <a:close/>
                </a:path>
                <a:path w="1582420" h="1511300">
                  <a:moveTo>
                    <a:pt x="1456029" y="1054100"/>
                  </a:moveTo>
                  <a:lnTo>
                    <a:pt x="1443228" y="1054100"/>
                  </a:lnTo>
                  <a:lnTo>
                    <a:pt x="1450463" y="1070665"/>
                  </a:lnTo>
                  <a:lnTo>
                    <a:pt x="1456029" y="1054100"/>
                  </a:lnTo>
                  <a:close/>
                </a:path>
                <a:path w="1582420" h="1511300">
                  <a:moveTo>
                    <a:pt x="1423416" y="901700"/>
                  </a:moveTo>
                  <a:lnTo>
                    <a:pt x="1411224" y="965200"/>
                  </a:lnTo>
                  <a:lnTo>
                    <a:pt x="1488185" y="965200"/>
                  </a:lnTo>
                  <a:lnTo>
                    <a:pt x="1491995" y="952500"/>
                  </a:lnTo>
                  <a:lnTo>
                    <a:pt x="1501139" y="914400"/>
                  </a:lnTo>
                  <a:lnTo>
                    <a:pt x="1423416" y="914400"/>
                  </a:lnTo>
                  <a:lnTo>
                    <a:pt x="1423416" y="901700"/>
                  </a:lnTo>
                  <a:close/>
                </a:path>
                <a:path w="1582420" h="1511300">
                  <a:moveTo>
                    <a:pt x="1232916" y="165100"/>
                  </a:moveTo>
                  <a:lnTo>
                    <a:pt x="1100328" y="165100"/>
                  </a:lnTo>
                  <a:lnTo>
                    <a:pt x="1130808" y="190500"/>
                  </a:lnTo>
                  <a:lnTo>
                    <a:pt x="1129284" y="190500"/>
                  </a:lnTo>
                  <a:lnTo>
                    <a:pt x="1159764" y="203200"/>
                  </a:lnTo>
                  <a:lnTo>
                    <a:pt x="1158240" y="203200"/>
                  </a:lnTo>
                  <a:lnTo>
                    <a:pt x="1185672" y="228600"/>
                  </a:lnTo>
                  <a:lnTo>
                    <a:pt x="1184148" y="228600"/>
                  </a:lnTo>
                  <a:lnTo>
                    <a:pt x="1213104" y="254000"/>
                  </a:lnTo>
                  <a:lnTo>
                    <a:pt x="1211580" y="254000"/>
                  </a:lnTo>
                  <a:lnTo>
                    <a:pt x="1237488" y="279400"/>
                  </a:lnTo>
                  <a:lnTo>
                    <a:pt x="1235964" y="279400"/>
                  </a:lnTo>
                  <a:lnTo>
                    <a:pt x="1261872" y="304800"/>
                  </a:lnTo>
                  <a:lnTo>
                    <a:pt x="1260348" y="304800"/>
                  </a:lnTo>
                  <a:lnTo>
                    <a:pt x="1278636" y="317500"/>
                  </a:lnTo>
                  <a:lnTo>
                    <a:pt x="1295400" y="342900"/>
                  </a:lnTo>
                  <a:lnTo>
                    <a:pt x="1293876" y="342900"/>
                  </a:lnTo>
                  <a:lnTo>
                    <a:pt x="1310640" y="355600"/>
                  </a:lnTo>
                  <a:lnTo>
                    <a:pt x="1325880" y="381000"/>
                  </a:lnTo>
                  <a:lnTo>
                    <a:pt x="1324356" y="381000"/>
                  </a:lnTo>
                  <a:lnTo>
                    <a:pt x="1339595" y="406400"/>
                  </a:lnTo>
                  <a:lnTo>
                    <a:pt x="1338072" y="406400"/>
                  </a:lnTo>
                  <a:lnTo>
                    <a:pt x="1351788" y="419100"/>
                  </a:lnTo>
                  <a:lnTo>
                    <a:pt x="1363980" y="444500"/>
                  </a:lnTo>
                  <a:lnTo>
                    <a:pt x="1385316" y="495300"/>
                  </a:lnTo>
                  <a:lnTo>
                    <a:pt x="1394460" y="520700"/>
                  </a:lnTo>
                  <a:lnTo>
                    <a:pt x="1403604" y="533400"/>
                  </a:lnTo>
                  <a:lnTo>
                    <a:pt x="1423416" y="609600"/>
                  </a:lnTo>
                  <a:lnTo>
                    <a:pt x="1432560" y="660400"/>
                  </a:lnTo>
                  <a:lnTo>
                    <a:pt x="1438656" y="711200"/>
                  </a:lnTo>
                  <a:lnTo>
                    <a:pt x="1440180" y="736600"/>
                  </a:lnTo>
                  <a:lnTo>
                    <a:pt x="1440180" y="787400"/>
                  </a:lnTo>
                  <a:lnTo>
                    <a:pt x="1438656" y="812800"/>
                  </a:lnTo>
                  <a:lnTo>
                    <a:pt x="1432560" y="863600"/>
                  </a:lnTo>
                  <a:lnTo>
                    <a:pt x="1427988" y="889000"/>
                  </a:lnTo>
                  <a:lnTo>
                    <a:pt x="1429512" y="889000"/>
                  </a:lnTo>
                  <a:lnTo>
                    <a:pt x="1423416" y="914400"/>
                  </a:lnTo>
                  <a:lnTo>
                    <a:pt x="1501139" y="914400"/>
                  </a:lnTo>
                  <a:lnTo>
                    <a:pt x="1504188" y="901700"/>
                  </a:lnTo>
                  <a:lnTo>
                    <a:pt x="1514856" y="812800"/>
                  </a:lnTo>
                  <a:lnTo>
                    <a:pt x="1516380" y="787400"/>
                  </a:lnTo>
                  <a:lnTo>
                    <a:pt x="1516380" y="736600"/>
                  </a:lnTo>
                  <a:lnTo>
                    <a:pt x="1514856" y="698500"/>
                  </a:lnTo>
                  <a:lnTo>
                    <a:pt x="1508760" y="647700"/>
                  </a:lnTo>
                  <a:lnTo>
                    <a:pt x="1491995" y="571500"/>
                  </a:lnTo>
                  <a:lnTo>
                    <a:pt x="1466088" y="495300"/>
                  </a:lnTo>
                  <a:lnTo>
                    <a:pt x="1455420" y="457200"/>
                  </a:lnTo>
                  <a:lnTo>
                    <a:pt x="1431036" y="406400"/>
                  </a:lnTo>
                  <a:lnTo>
                    <a:pt x="1403604" y="368300"/>
                  </a:lnTo>
                  <a:lnTo>
                    <a:pt x="1388364" y="342900"/>
                  </a:lnTo>
                  <a:lnTo>
                    <a:pt x="1354836" y="292100"/>
                  </a:lnTo>
                  <a:lnTo>
                    <a:pt x="1336548" y="266700"/>
                  </a:lnTo>
                  <a:lnTo>
                    <a:pt x="1318260" y="254000"/>
                  </a:lnTo>
                  <a:lnTo>
                    <a:pt x="1290828" y="215900"/>
                  </a:lnTo>
                  <a:lnTo>
                    <a:pt x="1232916" y="165100"/>
                  </a:lnTo>
                  <a:close/>
                </a:path>
                <a:path w="1582420" h="1511300">
                  <a:moveTo>
                    <a:pt x="77724" y="787400"/>
                  </a:moveTo>
                  <a:lnTo>
                    <a:pt x="77724" y="800100"/>
                  </a:lnTo>
                  <a:lnTo>
                    <a:pt x="78740" y="800100"/>
                  </a:lnTo>
                  <a:lnTo>
                    <a:pt x="77724" y="787400"/>
                  </a:lnTo>
                  <a:close/>
                </a:path>
                <a:path w="1582420" h="1511300">
                  <a:moveTo>
                    <a:pt x="78232" y="723900"/>
                  </a:moveTo>
                  <a:lnTo>
                    <a:pt x="77724" y="723900"/>
                  </a:lnTo>
                  <a:lnTo>
                    <a:pt x="77724" y="736600"/>
                  </a:lnTo>
                  <a:lnTo>
                    <a:pt x="78232" y="723900"/>
                  </a:lnTo>
                  <a:close/>
                </a:path>
                <a:path w="1582420" h="1511300">
                  <a:moveTo>
                    <a:pt x="143764" y="469900"/>
                  </a:moveTo>
                  <a:lnTo>
                    <a:pt x="138684" y="469900"/>
                  </a:lnTo>
                  <a:lnTo>
                    <a:pt x="138684" y="482600"/>
                  </a:lnTo>
                  <a:lnTo>
                    <a:pt x="143764" y="469900"/>
                  </a:lnTo>
                  <a:close/>
                </a:path>
                <a:path w="1582420" h="1511300">
                  <a:moveTo>
                    <a:pt x="193040" y="381000"/>
                  </a:moveTo>
                  <a:lnTo>
                    <a:pt x="187452" y="381000"/>
                  </a:lnTo>
                  <a:lnTo>
                    <a:pt x="185928" y="393700"/>
                  </a:lnTo>
                  <a:lnTo>
                    <a:pt x="193040" y="381000"/>
                  </a:lnTo>
                  <a:close/>
                </a:path>
                <a:path w="1582420" h="1511300">
                  <a:moveTo>
                    <a:pt x="1074420" y="76200"/>
                  </a:moveTo>
                  <a:lnTo>
                    <a:pt x="819912" y="76200"/>
                  </a:lnTo>
                  <a:lnTo>
                    <a:pt x="854964" y="88900"/>
                  </a:lnTo>
                  <a:lnTo>
                    <a:pt x="885444" y="88900"/>
                  </a:lnTo>
                  <a:lnTo>
                    <a:pt x="918972" y="101600"/>
                  </a:lnTo>
                  <a:lnTo>
                    <a:pt x="949452" y="101600"/>
                  </a:lnTo>
                  <a:lnTo>
                    <a:pt x="982980" y="114300"/>
                  </a:lnTo>
                  <a:lnTo>
                    <a:pt x="979932" y="114300"/>
                  </a:lnTo>
                  <a:lnTo>
                    <a:pt x="1013460" y="127000"/>
                  </a:lnTo>
                  <a:lnTo>
                    <a:pt x="1011936" y="127000"/>
                  </a:lnTo>
                  <a:lnTo>
                    <a:pt x="1043940" y="139700"/>
                  </a:lnTo>
                  <a:lnTo>
                    <a:pt x="1042416" y="139700"/>
                  </a:lnTo>
                  <a:lnTo>
                    <a:pt x="1072895" y="152400"/>
                  </a:lnTo>
                  <a:lnTo>
                    <a:pt x="1071372" y="152400"/>
                  </a:lnTo>
                  <a:lnTo>
                    <a:pt x="1103376" y="177800"/>
                  </a:lnTo>
                  <a:lnTo>
                    <a:pt x="1100328" y="165100"/>
                  </a:lnTo>
                  <a:lnTo>
                    <a:pt x="1232916" y="165100"/>
                  </a:lnTo>
                  <a:lnTo>
                    <a:pt x="1202436" y="152400"/>
                  </a:lnTo>
                  <a:lnTo>
                    <a:pt x="1171956" y="127000"/>
                  </a:lnTo>
                  <a:lnTo>
                    <a:pt x="1139952" y="101600"/>
                  </a:lnTo>
                  <a:lnTo>
                    <a:pt x="1107948" y="88900"/>
                  </a:lnTo>
                  <a:lnTo>
                    <a:pt x="1074420" y="76200"/>
                  </a:lnTo>
                  <a:close/>
                </a:path>
                <a:path w="1582420" h="1511300">
                  <a:moveTo>
                    <a:pt x="829056" y="0"/>
                  </a:moveTo>
                  <a:lnTo>
                    <a:pt x="682752" y="0"/>
                  </a:lnTo>
                  <a:lnTo>
                    <a:pt x="647700" y="12700"/>
                  </a:lnTo>
                  <a:lnTo>
                    <a:pt x="864108" y="1270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7071359"/>
              <a:ext cx="1963420" cy="245745"/>
            </a:xfrm>
            <a:custGeom>
              <a:avLst/>
              <a:gdLst/>
              <a:ahLst/>
              <a:cxnLst/>
              <a:rect l="l" t="t" r="r" b="b"/>
              <a:pathLst>
                <a:path w="1963420" h="245745">
                  <a:moveTo>
                    <a:pt x="196291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962912" y="245364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0779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55947" y="7065264"/>
              <a:ext cx="1739264" cy="251460"/>
            </a:xfrm>
            <a:custGeom>
              <a:avLst/>
              <a:gdLst/>
              <a:ahLst/>
              <a:cxnLst/>
              <a:rect l="l" t="t" r="r" b="b"/>
              <a:pathLst>
                <a:path w="1739264" h="251459">
                  <a:moveTo>
                    <a:pt x="173736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1459"/>
                  </a:lnTo>
                  <a:lnTo>
                    <a:pt x="1738884" y="251459"/>
                  </a:lnTo>
                  <a:lnTo>
                    <a:pt x="1738884" y="249935"/>
                  </a:lnTo>
                  <a:lnTo>
                    <a:pt x="9143" y="249935"/>
                  </a:lnTo>
                  <a:lnTo>
                    <a:pt x="4572" y="245363"/>
                  </a:lnTo>
                  <a:lnTo>
                    <a:pt x="9143" y="24536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1"/>
                  </a:lnTo>
                  <a:lnTo>
                    <a:pt x="1738884" y="4571"/>
                  </a:lnTo>
                  <a:lnTo>
                    <a:pt x="1738884" y="1523"/>
                  </a:lnTo>
                  <a:lnTo>
                    <a:pt x="1737360" y="0"/>
                  </a:lnTo>
                  <a:close/>
                </a:path>
                <a:path w="1739264" h="251459">
                  <a:moveTo>
                    <a:pt x="9143" y="245363"/>
                  </a:moveTo>
                  <a:lnTo>
                    <a:pt x="4572" y="245363"/>
                  </a:lnTo>
                  <a:lnTo>
                    <a:pt x="9143" y="249935"/>
                  </a:lnTo>
                  <a:lnTo>
                    <a:pt x="9143" y="245363"/>
                  </a:lnTo>
                  <a:close/>
                </a:path>
                <a:path w="1739264" h="251459">
                  <a:moveTo>
                    <a:pt x="1729739" y="245363"/>
                  </a:moveTo>
                  <a:lnTo>
                    <a:pt x="9143" y="245363"/>
                  </a:lnTo>
                  <a:lnTo>
                    <a:pt x="9143" y="249935"/>
                  </a:lnTo>
                  <a:lnTo>
                    <a:pt x="1729739" y="249935"/>
                  </a:lnTo>
                  <a:lnTo>
                    <a:pt x="1729739" y="245363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1729739" y="249935"/>
                  </a:lnTo>
                  <a:lnTo>
                    <a:pt x="1734312" y="245363"/>
                  </a:lnTo>
                  <a:lnTo>
                    <a:pt x="1738884" y="245363"/>
                  </a:lnTo>
                  <a:lnTo>
                    <a:pt x="1738884" y="9143"/>
                  </a:lnTo>
                  <a:lnTo>
                    <a:pt x="1734312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245363"/>
                  </a:moveTo>
                  <a:lnTo>
                    <a:pt x="1734312" y="245363"/>
                  </a:lnTo>
                  <a:lnTo>
                    <a:pt x="1729739" y="249935"/>
                  </a:lnTo>
                  <a:lnTo>
                    <a:pt x="1738884" y="249935"/>
                  </a:lnTo>
                  <a:lnTo>
                    <a:pt x="1738884" y="245363"/>
                  </a:lnTo>
                  <a:close/>
                </a:path>
                <a:path w="1739264" h="251459">
                  <a:moveTo>
                    <a:pt x="9143" y="4571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739264" h="251459">
                  <a:moveTo>
                    <a:pt x="1729739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729739" y="9143"/>
                  </a:lnTo>
                  <a:lnTo>
                    <a:pt x="1729739" y="4571"/>
                  </a:lnTo>
                  <a:close/>
                </a:path>
                <a:path w="1739264" h="251459">
                  <a:moveTo>
                    <a:pt x="1738884" y="4571"/>
                  </a:moveTo>
                  <a:lnTo>
                    <a:pt x="1729739" y="4571"/>
                  </a:lnTo>
                  <a:lnTo>
                    <a:pt x="1734312" y="9143"/>
                  </a:lnTo>
                  <a:lnTo>
                    <a:pt x="1738884" y="9143"/>
                  </a:lnTo>
                  <a:lnTo>
                    <a:pt x="1738884" y="45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403" y="7069835"/>
              <a:ext cx="1728470" cy="243840"/>
            </a:xfrm>
            <a:custGeom>
              <a:avLst/>
              <a:gdLst/>
              <a:ahLst/>
              <a:cxnLst/>
              <a:rect l="l" t="t" r="r" b="b"/>
              <a:pathLst>
                <a:path w="1728470" h="243840">
                  <a:moveTo>
                    <a:pt x="17282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728216" y="2438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288" y="7069835"/>
              <a:ext cx="1961514" cy="243840"/>
            </a:xfrm>
            <a:custGeom>
              <a:avLst/>
              <a:gdLst/>
              <a:ahLst/>
              <a:cxnLst/>
              <a:rect l="l" t="t" r="r" b="b"/>
              <a:pathLst>
                <a:path w="1961515" h="243840">
                  <a:moveTo>
                    <a:pt x="1961388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961388" y="24383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19" y="726947"/>
              <a:ext cx="1883664" cy="165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26359" y="2454389"/>
            <a:ext cx="650875" cy="36283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#how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write?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14638" y="273143"/>
            <a:ext cx="6308090" cy="296608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8000" b="0" spc="-10" dirty="0">
                <a:solidFill>
                  <a:srgbClr val="FF3399"/>
                </a:solidFill>
                <a:latin typeface="Arial"/>
                <a:cs typeface="Arial"/>
              </a:rPr>
              <a:t>Abstract</a:t>
            </a:r>
            <a:endParaRPr sz="8000">
              <a:latin typeface="Arial"/>
              <a:cs typeface="Arial"/>
            </a:endParaRPr>
          </a:p>
          <a:p>
            <a:pPr marL="227965" marR="5080">
              <a:lnSpc>
                <a:spcPts val="3460"/>
              </a:lnSpc>
              <a:spcBef>
                <a:spcPts val="1240"/>
              </a:spcBef>
            </a:pP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It is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summary of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body of  information; it expresses the main  claim and argument of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2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35" dirty="0">
                <a:solidFill>
                  <a:srgbClr val="000000"/>
                </a:solidFill>
                <a:latin typeface="Arial"/>
                <a:cs typeface="Arial"/>
              </a:rPr>
              <a:t>paper.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0500" y="3662172"/>
            <a:ext cx="5696585" cy="26485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Questions that an abstract</a:t>
            </a:r>
            <a:r>
              <a:rPr sz="28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answers:</a:t>
            </a:r>
            <a:endParaRPr sz="2800">
              <a:latin typeface="Arial"/>
              <a:cs typeface="Arial"/>
            </a:endParaRPr>
          </a:p>
          <a:p>
            <a:pPr marL="698500" marR="526415" indent="-228600">
              <a:lnSpc>
                <a:spcPts val="3020"/>
              </a:lnSpc>
              <a:spcBef>
                <a:spcPts val="555"/>
              </a:spcBef>
              <a:buChar char="•"/>
              <a:tabLst>
                <a:tab pos="698500" algn="l"/>
              </a:tabLst>
            </a:pPr>
            <a:r>
              <a:rPr sz="2800" spc="-5" dirty="0">
                <a:latin typeface="Arial"/>
                <a:cs typeface="Arial"/>
              </a:rPr>
              <a:t>Why did you do this study or  project?</a:t>
            </a:r>
            <a:endParaRPr sz="2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25"/>
              </a:spcBef>
              <a:buChar char="•"/>
              <a:tabLst>
                <a:tab pos="698500" algn="l"/>
              </a:tabLst>
            </a:pPr>
            <a:r>
              <a:rPr sz="2800" spc="-5" dirty="0">
                <a:latin typeface="Arial"/>
                <a:cs typeface="Arial"/>
              </a:rPr>
              <a:t>What did you do 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how?</a:t>
            </a:r>
            <a:endParaRPr sz="2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60"/>
              </a:spcBef>
              <a:buChar char="•"/>
              <a:tabLst>
                <a:tab pos="698500" algn="l"/>
              </a:tabLst>
            </a:pPr>
            <a:r>
              <a:rPr sz="2800" spc="-5" dirty="0">
                <a:latin typeface="Arial"/>
                <a:cs typeface="Arial"/>
              </a:rPr>
              <a:t>What did you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find?</a:t>
            </a:r>
            <a:endParaRPr sz="2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698500" algn="l"/>
              </a:tabLst>
            </a:pPr>
            <a:r>
              <a:rPr sz="2800" spc="-5" dirty="0">
                <a:latin typeface="Arial"/>
                <a:cs typeface="Arial"/>
              </a:rPr>
              <a:t>What do your findings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mean?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03335" y="2304288"/>
            <a:ext cx="9143" cy="9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3528" y="539495"/>
            <a:ext cx="1325879" cy="1719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3218</Words>
  <Application>Microsoft Office PowerPoint</Application>
  <PresentationFormat>Custom</PresentationFormat>
  <Paragraphs>400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Why do you need to learn how to  write a research paper?</vt:lpstr>
      <vt:lpstr>“sercher” - to seek or search</vt:lpstr>
      <vt:lpstr>#structure</vt:lpstr>
      <vt:lpstr>#structure of a research  paper</vt:lpstr>
      <vt:lpstr>Structure of the Research Paper</vt:lpstr>
      <vt:lpstr>Structure of the Research Paper</vt:lpstr>
      <vt:lpstr>Structure of the Research Paper</vt:lpstr>
      <vt:lpstr>#how to write?</vt:lpstr>
      <vt:lpstr>Abstract It is a summary of a body of  information; it expresses the main  claim and argument of a paper.</vt:lpstr>
      <vt:lpstr>Introduction</vt:lpstr>
      <vt:lpstr>Literature review</vt:lpstr>
      <vt:lpstr>Methodology</vt:lpstr>
      <vt:lpstr>Conclusion</vt:lpstr>
      <vt:lpstr>Conclusion</vt:lpstr>
      <vt:lpstr>Reference(s)</vt:lpstr>
      <vt:lpstr>Appendices</vt:lpstr>
      <vt:lpstr>#where &amp; how do we begin?</vt:lpstr>
      <vt:lpstr>Choose a subject</vt:lpstr>
      <vt:lpstr>Slide 19</vt:lpstr>
      <vt:lpstr>Slide 20</vt:lpstr>
      <vt:lpstr>Slide 21</vt:lpstr>
      <vt:lpstr>Slide 22</vt:lpstr>
      <vt:lpstr>Quoting means  to REPEAT</vt:lpstr>
      <vt:lpstr>Slide 24</vt:lpstr>
      <vt:lpstr>Slide 25</vt:lpstr>
      <vt:lpstr>PLAGIARISM</vt:lpstr>
      <vt:lpstr>Paraphrase!!!</vt:lpstr>
      <vt:lpstr>Plagiarism v. Paraphrasing</vt:lpstr>
      <vt:lpstr>Plagiarism v. Paraphrasing</vt:lpstr>
      <vt:lpstr>#why use a consistent format?</vt:lpstr>
      <vt:lpstr>Why use a Consistent  Format?</vt:lpstr>
      <vt:lpstr>Why should you bother?</vt:lpstr>
      <vt:lpstr>#formatting your research</vt:lpstr>
      <vt:lpstr>Formatting your researc</vt:lpstr>
      <vt:lpstr>Slide 35</vt:lpstr>
      <vt:lpstr>Slide 36</vt:lpstr>
      <vt:lpstr>Slide 37</vt:lpstr>
      <vt:lpstr>Slide 38</vt:lpstr>
      <vt:lpstr>#writing bibliography</vt:lpstr>
      <vt:lpstr>Bibliography is a list of the sources you  used to get information for your report.</vt:lpstr>
      <vt:lpstr>Slide 41</vt:lpstr>
      <vt:lpstr>MLA Format APA Format  ENCYCLOPEDIA AND DICTIONARY</vt:lpstr>
      <vt:lpstr>MLA Format APA Format  MAGAZINE &amp; NEWSPAPER ARTICLES</vt:lpstr>
      <vt:lpstr>MLA Format APA Format  MAGAZINE &amp; NEWSPAPER ARTICLES</vt:lpstr>
      <vt:lpstr>Finished!!! You did it!!!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Paper</dc:title>
  <dc:creator>Moi-meh</dc:creator>
  <cp:lastModifiedBy>ali</cp:lastModifiedBy>
  <cp:revision>1</cp:revision>
  <dcterms:created xsi:type="dcterms:W3CDTF">2021-07-10T09:43:35Z</dcterms:created>
  <dcterms:modified xsi:type="dcterms:W3CDTF">2021-07-23T12:06:45Z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2014-02-10T00:00:00Z</vt:filetime>
  </property>
  <property fmtid="{D5CDD505-2E9C-101B-9397-08002B2CF9AE}" pid="3" name="Creator">
    <vt:lpwstr>Nitro Pro 8  (8. 0. 10. 7)</vt:lpwstr>
  </property>
  <property fmtid="{D5CDD505-2E9C-101B-9397-08002B2CF9AE}" pid="4" name="LastSaved">
    <vt:filetime>2021-07-10T00:00:00Z</vt:filetime>
  </property>
</Properties>
</file>